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73" r:id="rId4"/>
    <p:sldId id="289" r:id="rId5"/>
    <p:sldId id="290" r:id="rId6"/>
    <p:sldId id="260" r:id="rId7"/>
    <p:sldId id="291" r:id="rId8"/>
    <p:sldId id="293" r:id="rId9"/>
    <p:sldId id="297" r:id="rId10"/>
    <p:sldId id="294" r:id="rId11"/>
    <p:sldId id="295" r:id="rId12"/>
    <p:sldId id="296" r:id="rId13"/>
    <p:sldId id="274" r:id="rId14"/>
    <p:sldId id="288" r:id="rId15"/>
    <p:sldId id="281" r:id="rId16"/>
    <p:sldId id="285" r:id="rId17"/>
    <p:sldId id="284" r:id="rId18"/>
    <p:sldId id="283" r:id="rId19"/>
    <p:sldId id="282" r:id="rId20"/>
    <p:sldId id="286" r:id="rId21"/>
    <p:sldId id="287" r:id="rId22"/>
    <p:sldId id="292" r:id="rId23"/>
    <p:sldId id="298" r:id="rId24"/>
    <p:sldId id="299" r:id="rId25"/>
    <p:sldId id="300" r:id="rId26"/>
    <p:sldId id="304" r:id="rId27"/>
    <p:sldId id="301" r:id="rId28"/>
    <p:sldId id="305" r:id="rId29"/>
    <p:sldId id="302" r:id="rId30"/>
    <p:sldId id="306" r:id="rId31"/>
    <p:sldId id="303" r:id="rId32"/>
    <p:sldId id="307" r:id="rId33"/>
    <p:sldId id="308" r:id="rId34"/>
    <p:sldId id="309" r:id="rId35"/>
    <p:sldId id="310" r:id="rId36"/>
    <p:sldId id="312" r:id="rId37"/>
    <p:sldId id="311" r:id="rId3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1E9"/>
    <a:srgbClr val="FFC9C9"/>
    <a:srgbClr val="844546"/>
    <a:srgbClr val="E8DCCA"/>
    <a:srgbClr val="7BB8B2"/>
    <a:srgbClr val="8A6642"/>
    <a:srgbClr val="FFDFD4"/>
    <a:srgbClr val="FFFEFF"/>
    <a:srgbClr val="FF9999"/>
    <a:srgbClr val="FF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691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f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57FA26-98B6-78FA-06C3-21DE8956EA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9285F05-34E6-E1BA-56E2-8D96D467E6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11F2EC2-0788-12F7-475E-118EDA3C0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57F8839-59A1-C27F-879D-A3D738B8C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9A38EBF-213D-B214-0A9D-CEF45A8D1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70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E8C2A6-275E-58CA-8EC3-691F52A6D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E518150-7D5C-80E5-8716-AC1EB82BE6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39CB147-1757-794B-30B8-4519E687A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1D9F77F-2AEA-CAC2-3C65-99F4A7B8F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B66C09D-C51D-E9B3-04A8-BEAB1EF71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6144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7F9EC7A4-4F18-5826-E7D9-2B9709E131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1637DA2-7705-91D7-6531-E82D31480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9459133-1943-AF88-FCB9-E77E75720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7A68AC-2EFB-03EF-7DE8-03B0B6D39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7FE766-7BC2-1A3B-A097-EB60ECC59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5482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9144BA-0DE5-09CF-1E1B-17C25C269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5674CBF-CF83-9EC0-808F-D317D79E3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07310E9-6F63-E2A8-44A7-FA68AEFC0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CDEBA12-73FA-8FFA-87B3-A5BBEF9F6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1829FC0-4E94-CA29-FCF3-31DE7B82C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629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182B4C-764B-D59E-C3F9-B494B81B1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B31643F-E30B-4777-B815-2F27D26309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482B87-D654-1506-BA40-435BA07EE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3CBBC4-D7D7-DC09-FCD7-4B252D507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6AE54C2-04F0-D0E5-E14F-FD9D431D5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4469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8DF979-08F6-8D9C-5507-5EDE49F56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511D03-FA65-4FEA-0483-4FDA2E1D46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BA0C547-7DE1-58C0-5CBA-94E380C143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8BC6C47-D70B-AFFE-7DB6-5CACB5775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C2BC581-A5C1-C603-D011-3BC15D39A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D54D625-C7B1-93F7-0C8D-A7A4B355D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416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CA10EA-9401-5455-1D41-BC9E5E095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9F2E33-6C2E-6DD8-BC4C-5E5D9FEB7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DC0BB49-0A4D-0D59-80D3-81E8D07AE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FD48459-A69E-C21D-A8AB-0297C04DA9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C4AB4CF-1693-C4B9-FEC1-3E9B36A173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A7DE533-8ACD-1531-D40E-DD62AE0CF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8EAF964-EF9C-91DA-BC54-B9D954F32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F18310D-AFAA-7558-E72E-967B7B7E3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1467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617B49-98B7-B9C0-771F-A26EE28E4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F0FC7C4-0352-D004-D26E-A064FF50E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72B1DCD-2546-D2E5-2395-31321D5F0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29C690A-41EA-A163-A942-20A21064A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5581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7A35060-5568-C19A-A9E2-8FDE4C4A4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4193D17-1123-26AC-8D9B-08348EF0B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07653E2-58DF-0439-81D4-AE6BE1C2F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9401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F6999D-584F-26C1-03F0-5B7106E08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C764228-E2A3-0BD0-3D30-316C456F2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003F2CB-5550-1555-8DA2-1537AF91D0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4F24B30-EB14-A45D-210C-D63BBEED2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568B047-0C98-EB8B-401F-B22791098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4FFC829-A724-CBDC-66C4-08A7D5C66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4011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C17401-D83D-2153-3803-C567C6381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ECD1917-D92B-398C-F6CA-9B2BFBA9D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D6D1F02-B634-3D2D-5B18-8088AFC8B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360C9D7-A2F5-2646-9BC4-26A5AE4EE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0962E94-2004-393C-8C05-C5F35C47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F3F1069-589C-9432-B570-B3918AA3C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3217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78CEC9B-1BB0-44EB-3B56-EC5AE29C6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294FD08-BE3B-DCD9-AB73-F0A764BA8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69735A2-4117-2C33-8183-FBE2CA8BCA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AFD00-6358-499F-944C-38AAC6641B04}" type="datetimeFigureOut">
              <a:rPr lang="it-IT" smtClean="0"/>
              <a:t>30/11/2023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B13CA62-01D9-52B4-4C31-4FA5D91837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B49973-1650-3D17-B44F-5750EDCE90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64CC34-0509-413D-B003-85294AF5C3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2795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fastf1.dev/core.html" TargetMode="External"/><Relationship Id="rId2" Type="http://schemas.openxmlformats.org/officeDocument/2006/relationships/hyperlink" Target="http://ergast.com/mrd/" TargetMode="Externa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igura a mano libera: forma 24">
            <a:extLst>
              <a:ext uri="{FF2B5EF4-FFF2-40B4-BE49-F238E27FC236}">
                <a16:creationId xmlns:a16="http://schemas.microsoft.com/office/drawing/2014/main" id="{855593E4-8ED3-5BF7-8939-5CFA1EBF8BED}"/>
              </a:ext>
            </a:extLst>
          </p:cNvPr>
          <p:cNvSpPr/>
          <p:nvPr/>
        </p:nvSpPr>
        <p:spPr>
          <a:xfrm>
            <a:off x="9637181" y="-711965"/>
            <a:ext cx="2006059" cy="252716"/>
          </a:xfrm>
          <a:custGeom>
            <a:avLst/>
            <a:gdLst>
              <a:gd name="connsiteX0" fmla="*/ 875950 w 2006059"/>
              <a:gd name="connsiteY0" fmla="*/ 0 h 252716"/>
              <a:gd name="connsiteX1" fmla="*/ 953654 w 2006059"/>
              <a:gd name="connsiteY1" fmla="*/ 17484 h 252716"/>
              <a:gd name="connsiteX2" fmla="*/ 1690738 w 2006059"/>
              <a:gd name="connsiteY2" fmla="*/ 187288 h 252716"/>
              <a:gd name="connsiteX3" fmla="*/ 2006059 w 2006059"/>
              <a:gd name="connsiteY3" fmla="*/ 252716 h 252716"/>
              <a:gd name="connsiteX4" fmla="*/ 0 w 2006059"/>
              <a:gd name="connsiteY4" fmla="*/ 115738 h 252716"/>
              <a:gd name="connsiteX5" fmla="*/ 27680 w 2006059"/>
              <a:gd name="connsiteY5" fmla="*/ 110081 h 252716"/>
              <a:gd name="connsiteX6" fmla="*/ 201300 w 2006059"/>
              <a:gd name="connsiteY6" fmla="*/ 86932 h 252716"/>
              <a:gd name="connsiteX7" fmla="*/ 814758 w 2006059"/>
              <a:gd name="connsiteY7" fmla="*/ 17484 h 252716"/>
              <a:gd name="connsiteX8" fmla="*/ 857057 w 2006059"/>
              <a:gd name="connsiteY8" fmla="*/ 5611 h 252716"/>
              <a:gd name="connsiteX9" fmla="*/ 875950 w 2006059"/>
              <a:gd name="connsiteY9" fmla="*/ 0 h 252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06059" h="252716">
                <a:moveTo>
                  <a:pt x="875950" y="0"/>
                </a:moveTo>
                <a:lnTo>
                  <a:pt x="953654" y="17484"/>
                </a:lnTo>
                <a:cubicBezTo>
                  <a:pt x="1179956" y="66151"/>
                  <a:pt x="1435695" y="129942"/>
                  <a:pt x="1690738" y="187288"/>
                </a:cubicBezTo>
                <a:lnTo>
                  <a:pt x="2006059" y="252716"/>
                </a:lnTo>
                <a:lnTo>
                  <a:pt x="0" y="115738"/>
                </a:lnTo>
                <a:lnTo>
                  <a:pt x="27680" y="110081"/>
                </a:lnTo>
                <a:lnTo>
                  <a:pt x="201300" y="86932"/>
                </a:lnTo>
                <a:cubicBezTo>
                  <a:pt x="522313" y="75467"/>
                  <a:pt x="511644" y="93262"/>
                  <a:pt x="814758" y="17484"/>
                </a:cubicBezTo>
                <a:cubicBezTo>
                  <a:pt x="823040" y="15414"/>
                  <a:pt x="837662" y="11279"/>
                  <a:pt x="857057" y="5611"/>
                </a:cubicBezTo>
                <a:lnTo>
                  <a:pt x="8759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4" name="Figura a mano libera: forma 23">
            <a:extLst>
              <a:ext uri="{FF2B5EF4-FFF2-40B4-BE49-F238E27FC236}">
                <a16:creationId xmlns:a16="http://schemas.microsoft.com/office/drawing/2014/main" id="{062E6D63-D6EA-76C6-14C1-67B7101B0E7C}"/>
              </a:ext>
            </a:extLst>
          </p:cNvPr>
          <p:cNvSpPr/>
          <p:nvPr/>
        </p:nvSpPr>
        <p:spPr>
          <a:xfrm>
            <a:off x="8500902" y="-677098"/>
            <a:ext cx="47162" cy="6504"/>
          </a:xfrm>
          <a:custGeom>
            <a:avLst/>
            <a:gdLst>
              <a:gd name="connsiteX0" fmla="*/ 14707 w 47162"/>
              <a:gd name="connsiteY0" fmla="*/ 0 h 6504"/>
              <a:gd name="connsiteX1" fmla="*/ 39385 w 47162"/>
              <a:gd name="connsiteY1" fmla="*/ 4712 h 6504"/>
              <a:gd name="connsiteX2" fmla="*/ 47162 w 47162"/>
              <a:gd name="connsiteY2" fmla="*/ 6504 h 6504"/>
              <a:gd name="connsiteX3" fmla="*/ 0 w 47162"/>
              <a:gd name="connsiteY3" fmla="*/ 3284 h 6504"/>
              <a:gd name="connsiteX4" fmla="*/ 14707 w 47162"/>
              <a:gd name="connsiteY4" fmla="*/ 0 h 6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62" h="6504">
                <a:moveTo>
                  <a:pt x="14707" y="0"/>
                </a:moveTo>
                <a:lnTo>
                  <a:pt x="39385" y="4712"/>
                </a:lnTo>
                <a:lnTo>
                  <a:pt x="47162" y="6504"/>
                </a:lnTo>
                <a:lnTo>
                  <a:pt x="0" y="3284"/>
                </a:lnTo>
                <a:lnTo>
                  <a:pt x="1470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3" name="Figura a mano libera: forma 22">
            <a:extLst>
              <a:ext uri="{FF2B5EF4-FFF2-40B4-BE49-F238E27FC236}">
                <a16:creationId xmlns:a16="http://schemas.microsoft.com/office/drawing/2014/main" id="{F0A0A50E-A141-4670-F95A-E1E56CBABCF2}"/>
              </a:ext>
            </a:extLst>
          </p:cNvPr>
          <p:cNvSpPr/>
          <p:nvPr/>
        </p:nvSpPr>
        <p:spPr>
          <a:xfrm>
            <a:off x="8548064" y="-670594"/>
            <a:ext cx="1089117" cy="91860"/>
          </a:xfrm>
          <a:custGeom>
            <a:avLst/>
            <a:gdLst>
              <a:gd name="connsiteX0" fmla="*/ 0 w 1089117"/>
              <a:gd name="connsiteY0" fmla="*/ 0 h 91860"/>
              <a:gd name="connsiteX1" fmla="*/ 1089117 w 1089117"/>
              <a:gd name="connsiteY1" fmla="*/ 74367 h 91860"/>
              <a:gd name="connsiteX2" fmla="*/ 1047539 w 1089117"/>
              <a:gd name="connsiteY2" fmla="*/ 82865 h 91860"/>
              <a:gd name="connsiteX3" fmla="*/ 977901 w 1089117"/>
              <a:gd name="connsiteY3" fmla="*/ 91860 h 91860"/>
              <a:gd name="connsiteX4" fmla="*/ 306569 w 1089117"/>
              <a:gd name="connsiteY4" fmla="*/ 68710 h 91860"/>
              <a:gd name="connsiteX5" fmla="*/ 29232 w 1089117"/>
              <a:gd name="connsiteY5" fmla="*/ 6737 h 91860"/>
              <a:gd name="connsiteX6" fmla="*/ 0 w 1089117"/>
              <a:gd name="connsiteY6" fmla="*/ 0 h 91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9117" h="91860">
                <a:moveTo>
                  <a:pt x="0" y="0"/>
                </a:moveTo>
                <a:lnTo>
                  <a:pt x="1089117" y="74367"/>
                </a:lnTo>
                <a:lnTo>
                  <a:pt x="1047539" y="82865"/>
                </a:lnTo>
                <a:cubicBezTo>
                  <a:pt x="1024486" y="87792"/>
                  <a:pt x="1001370" y="91860"/>
                  <a:pt x="977901" y="91860"/>
                </a:cubicBezTo>
                <a:cubicBezTo>
                  <a:pt x="753991" y="91860"/>
                  <a:pt x="530346" y="76427"/>
                  <a:pt x="306569" y="68710"/>
                </a:cubicBezTo>
                <a:cubicBezTo>
                  <a:pt x="149108" y="35310"/>
                  <a:pt x="74241" y="17387"/>
                  <a:pt x="29232" y="673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64676332-8704-353C-4324-0E3489B10C09}"/>
              </a:ext>
            </a:extLst>
          </p:cNvPr>
          <p:cNvSpPr/>
          <p:nvPr/>
        </p:nvSpPr>
        <p:spPr>
          <a:xfrm>
            <a:off x="11643240" y="-459249"/>
            <a:ext cx="1470876" cy="100434"/>
          </a:xfrm>
          <a:custGeom>
            <a:avLst/>
            <a:gdLst>
              <a:gd name="connsiteX0" fmla="*/ 0 w 1470876"/>
              <a:gd name="connsiteY0" fmla="*/ 0 h 100434"/>
              <a:gd name="connsiteX1" fmla="*/ 1470876 w 1470876"/>
              <a:gd name="connsiteY1" fmla="*/ 100434 h 100434"/>
              <a:gd name="connsiteX2" fmla="*/ 417580 w 1470876"/>
              <a:gd name="connsiteY2" fmla="*/ 65710 h 100434"/>
              <a:gd name="connsiteX3" fmla="*/ 62952 w 1470876"/>
              <a:gd name="connsiteY3" fmla="*/ 13062 h 100434"/>
              <a:gd name="connsiteX4" fmla="*/ 0 w 1470876"/>
              <a:gd name="connsiteY4" fmla="*/ 0 h 100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0876" h="100434">
                <a:moveTo>
                  <a:pt x="0" y="0"/>
                </a:moveTo>
                <a:lnTo>
                  <a:pt x="1470876" y="100434"/>
                </a:lnTo>
                <a:cubicBezTo>
                  <a:pt x="1119777" y="88859"/>
                  <a:pt x="767042" y="101498"/>
                  <a:pt x="417580" y="65710"/>
                </a:cubicBezTo>
                <a:cubicBezTo>
                  <a:pt x="305823" y="54265"/>
                  <a:pt x="186358" y="35817"/>
                  <a:pt x="62952" y="1306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0" name="Figura a mano libera: forma 19">
            <a:extLst>
              <a:ext uri="{FF2B5EF4-FFF2-40B4-BE49-F238E27FC236}">
                <a16:creationId xmlns:a16="http://schemas.microsoft.com/office/drawing/2014/main" id="{76F1F3A6-66F4-2927-8586-340C406AF5F3}"/>
              </a:ext>
            </a:extLst>
          </p:cNvPr>
          <p:cNvSpPr/>
          <p:nvPr/>
        </p:nvSpPr>
        <p:spPr>
          <a:xfrm>
            <a:off x="5299191" y="-914400"/>
            <a:ext cx="8370510" cy="8484243"/>
          </a:xfrm>
          <a:custGeom>
            <a:avLst/>
            <a:gdLst>
              <a:gd name="connsiteX0" fmla="*/ 6611158 w 8370510"/>
              <a:gd name="connsiteY0" fmla="*/ 0 h 8484243"/>
              <a:gd name="connsiteX1" fmla="*/ 6796353 w 8370510"/>
              <a:gd name="connsiteY1" fmla="*/ 11575 h 8484243"/>
              <a:gd name="connsiteX2" fmla="*/ 7120444 w 8370510"/>
              <a:gd name="connsiteY2" fmla="*/ 127322 h 8484243"/>
              <a:gd name="connsiteX3" fmla="*/ 7375087 w 8370510"/>
              <a:gd name="connsiteY3" fmla="*/ 254643 h 8484243"/>
              <a:gd name="connsiteX4" fmla="*/ 7942247 w 8370510"/>
              <a:gd name="connsiteY4" fmla="*/ 405114 h 8484243"/>
              <a:gd name="connsiteX5" fmla="*/ 8023270 w 8370510"/>
              <a:gd name="connsiteY5" fmla="*/ 625033 h 8484243"/>
              <a:gd name="connsiteX6" fmla="*/ 8277913 w 8370510"/>
              <a:gd name="connsiteY6" fmla="*/ 2095018 h 8484243"/>
              <a:gd name="connsiteX7" fmla="*/ 8301062 w 8370510"/>
              <a:gd name="connsiteY7" fmla="*/ 2569580 h 8484243"/>
              <a:gd name="connsiteX8" fmla="*/ 8347361 w 8370510"/>
              <a:gd name="connsiteY8" fmla="*/ 3865944 h 8484243"/>
              <a:gd name="connsiteX9" fmla="*/ 8370510 w 8370510"/>
              <a:gd name="connsiteY9" fmla="*/ 5034987 h 8484243"/>
              <a:gd name="connsiteX10" fmla="*/ 8139017 w 8370510"/>
              <a:gd name="connsiteY10" fmla="*/ 7072132 h 8484243"/>
              <a:gd name="connsiteX11" fmla="*/ 7803351 w 8370510"/>
              <a:gd name="connsiteY11" fmla="*/ 7836061 h 8484243"/>
              <a:gd name="connsiteX12" fmla="*/ 7294065 w 8370510"/>
              <a:gd name="connsiteY12" fmla="*/ 8067554 h 8484243"/>
              <a:gd name="connsiteX13" fmla="*/ 6576434 w 8370510"/>
              <a:gd name="connsiteY13" fmla="*/ 8218025 h 8484243"/>
              <a:gd name="connsiteX14" fmla="*/ 5858804 w 8370510"/>
              <a:gd name="connsiteY14" fmla="*/ 8426370 h 8484243"/>
              <a:gd name="connsiteX15" fmla="*/ 4377244 w 8370510"/>
              <a:gd name="connsiteY15" fmla="*/ 8484243 h 8484243"/>
              <a:gd name="connsiteX16" fmla="*/ 3381822 w 8370510"/>
              <a:gd name="connsiteY16" fmla="*/ 8345347 h 8484243"/>
              <a:gd name="connsiteX17" fmla="*/ 3138753 w 8370510"/>
              <a:gd name="connsiteY17" fmla="*/ 8322197 h 8484243"/>
              <a:gd name="connsiteX18" fmla="*/ 2444272 w 8370510"/>
              <a:gd name="connsiteY18" fmla="*/ 8229600 h 8484243"/>
              <a:gd name="connsiteX19" fmla="*/ 858541 w 8370510"/>
              <a:gd name="connsiteY19" fmla="*/ 8009681 h 8484243"/>
              <a:gd name="connsiteX20" fmla="*/ 453427 w 8370510"/>
              <a:gd name="connsiteY20" fmla="*/ 7986532 h 8484243"/>
              <a:gd name="connsiteX21" fmla="*/ 395553 w 8370510"/>
              <a:gd name="connsiteY21" fmla="*/ 7974957 h 8484243"/>
              <a:gd name="connsiteX22" fmla="*/ 314531 w 8370510"/>
              <a:gd name="connsiteY22" fmla="*/ 7963382 h 8484243"/>
              <a:gd name="connsiteX23" fmla="*/ 201833 w 8370510"/>
              <a:gd name="connsiteY23" fmla="*/ 7952654 h 8484243"/>
              <a:gd name="connsiteX24" fmla="*/ 199482 w 8370510"/>
              <a:gd name="connsiteY24" fmla="*/ 7952887 h 8484243"/>
              <a:gd name="connsiteX25" fmla="*/ 199142 w 8370510"/>
              <a:gd name="connsiteY25" fmla="*/ 7952018 h 8484243"/>
              <a:gd name="connsiteX26" fmla="*/ 164060 w 8370510"/>
              <a:gd name="connsiteY26" fmla="*/ 7940233 h 8484243"/>
              <a:gd name="connsiteX27" fmla="*/ 117761 w 8370510"/>
              <a:gd name="connsiteY27" fmla="*/ 7928658 h 8484243"/>
              <a:gd name="connsiteX28" fmla="*/ 25163 w 8370510"/>
              <a:gd name="connsiteY28" fmla="*/ 7812911 h 8484243"/>
              <a:gd name="connsiteX29" fmla="*/ 5772 w 8370510"/>
              <a:gd name="connsiteY29" fmla="*/ 7782751 h 8484243"/>
              <a:gd name="connsiteX30" fmla="*/ 0 w 8370510"/>
              <a:gd name="connsiteY30" fmla="*/ 7772400 h 8484243"/>
              <a:gd name="connsiteX31" fmla="*/ 6892809 w 8370510"/>
              <a:gd name="connsiteY31" fmla="*/ 7772400 h 8484243"/>
              <a:gd name="connsiteX32" fmla="*/ 6892809 w 8370510"/>
              <a:gd name="connsiteY32" fmla="*/ 914400 h 8484243"/>
              <a:gd name="connsiteX33" fmla="*/ 1787762 w 8370510"/>
              <a:gd name="connsiteY33" fmla="*/ 914400 h 8484243"/>
              <a:gd name="connsiteX34" fmla="*/ 1841998 w 8370510"/>
              <a:gd name="connsiteY34" fmla="*/ 842325 h 8484243"/>
              <a:gd name="connsiteX35" fmla="*/ 2131756 w 8370510"/>
              <a:gd name="connsiteY35" fmla="*/ 555585 h 8484243"/>
              <a:gd name="connsiteX36" fmla="*/ 2490571 w 8370510"/>
              <a:gd name="connsiteY36" fmla="*/ 462987 h 8484243"/>
              <a:gd name="connsiteX37" fmla="*/ 3138753 w 8370510"/>
              <a:gd name="connsiteY37" fmla="*/ 254643 h 8484243"/>
              <a:gd name="connsiteX38" fmla="*/ 3201711 w 8370510"/>
              <a:gd name="connsiteY38" fmla="*/ 240586 h 8484243"/>
              <a:gd name="connsiteX39" fmla="*/ 3248873 w 8370510"/>
              <a:gd name="connsiteY39" fmla="*/ 243806 h 8484243"/>
              <a:gd name="connsiteX40" fmla="*/ 3278105 w 8370510"/>
              <a:gd name="connsiteY40" fmla="*/ 250543 h 8484243"/>
              <a:gd name="connsiteX41" fmla="*/ 3555442 w 8370510"/>
              <a:gd name="connsiteY41" fmla="*/ 312516 h 8484243"/>
              <a:gd name="connsiteX42" fmla="*/ 4226774 w 8370510"/>
              <a:gd name="connsiteY42" fmla="*/ 335666 h 8484243"/>
              <a:gd name="connsiteX43" fmla="*/ 4296412 w 8370510"/>
              <a:gd name="connsiteY43" fmla="*/ 326671 h 8484243"/>
              <a:gd name="connsiteX44" fmla="*/ 4337990 w 8370510"/>
              <a:gd name="connsiteY44" fmla="*/ 318173 h 8484243"/>
              <a:gd name="connsiteX45" fmla="*/ 6344049 w 8370510"/>
              <a:gd name="connsiteY45" fmla="*/ 455151 h 8484243"/>
              <a:gd name="connsiteX46" fmla="*/ 6407001 w 8370510"/>
              <a:gd name="connsiteY46" fmla="*/ 468213 h 8484243"/>
              <a:gd name="connsiteX47" fmla="*/ 6761629 w 8370510"/>
              <a:gd name="connsiteY47" fmla="*/ 520861 h 8484243"/>
              <a:gd name="connsiteX48" fmla="*/ 7814925 w 8370510"/>
              <a:gd name="connsiteY48" fmla="*/ 555585 h 8484243"/>
              <a:gd name="connsiteX49" fmla="*/ 6344049 w 8370510"/>
              <a:gd name="connsiteY49" fmla="*/ 455151 h 8484243"/>
              <a:gd name="connsiteX50" fmla="*/ 6028728 w 8370510"/>
              <a:gd name="connsiteY50" fmla="*/ 389723 h 8484243"/>
              <a:gd name="connsiteX51" fmla="*/ 5291644 w 8370510"/>
              <a:gd name="connsiteY51" fmla="*/ 219919 h 8484243"/>
              <a:gd name="connsiteX52" fmla="*/ 5213940 w 8370510"/>
              <a:gd name="connsiteY52" fmla="*/ 202435 h 8484243"/>
              <a:gd name="connsiteX53" fmla="*/ 5265984 w 8370510"/>
              <a:gd name="connsiteY53" fmla="*/ 186978 h 8484243"/>
              <a:gd name="connsiteX54" fmla="*/ 5766206 w 8370510"/>
              <a:gd name="connsiteY54" fmla="*/ 46299 h 8484243"/>
              <a:gd name="connsiteX55" fmla="*/ 6611158 w 8370510"/>
              <a:gd name="connsiteY55" fmla="*/ 0 h 848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8370510" h="8484243">
                <a:moveTo>
                  <a:pt x="6611158" y="0"/>
                </a:moveTo>
                <a:cubicBezTo>
                  <a:pt x="6672890" y="3858"/>
                  <a:pt x="6735169" y="2511"/>
                  <a:pt x="6796353" y="11575"/>
                </a:cubicBezTo>
                <a:cubicBezTo>
                  <a:pt x="6890905" y="25583"/>
                  <a:pt x="7046181" y="93047"/>
                  <a:pt x="7120444" y="127322"/>
                </a:cubicBezTo>
                <a:cubicBezTo>
                  <a:pt x="7206609" y="167091"/>
                  <a:pt x="7285185" y="224254"/>
                  <a:pt x="7375087" y="254643"/>
                </a:cubicBezTo>
                <a:cubicBezTo>
                  <a:pt x="7560381" y="317277"/>
                  <a:pt x="7772424" y="308072"/>
                  <a:pt x="7942247" y="405114"/>
                </a:cubicBezTo>
                <a:cubicBezTo>
                  <a:pt x="8010077" y="443874"/>
                  <a:pt x="7996262" y="551727"/>
                  <a:pt x="8023270" y="625033"/>
                </a:cubicBezTo>
                <a:cubicBezTo>
                  <a:pt x="8195187" y="1091664"/>
                  <a:pt x="8207585" y="1602723"/>
                  <a:pt x="8277913" y="2095018"/>
                </a:cubicBezTo>
                <a:cubicBezTo>
                  <a:pt x="8300311" y="2251802"/>
                  <a:pt x="8293346" y="2411393"/>
                  <a:pt x="8301062" y="2569580"/>
                </a:cubicBezTo>
                <a:cubicBezTo>
                  <a:pt x="8322129" y="3001463"/>
                  <a:pt x="8335186" y="3433719"/>
                  <a:pt x="8347361" y="3865944"/>
                </a:cubicBezTo>
                <a:cubicBezTo>
                  <a:pt x="8358336" y="4255547"/>
                  <a:pt x="8362794" y="4645306"/>
                  <a:pt x="8370510" y="5034987"/>
                </a:cubicBezTo>
                <a:cubicBezTo>
                  <a:pt x="8311607" y="5653476"/>
                  <a:pt x="8225931" y="6594106"/>
                  <a:pt x="8139017" y="7072132"/>
                </a:cubicBezTo>
                <a:cubicBezTo>
                  <a:pt x="8045349" y="7587304"/>
                  <a:pt x="8028850" y="7569561"/>
                  <a:pt x="7803351" y="7836061"/>
                </a:cubicBezTo>
                <a:cubicBezTo>
                  <a:pt x="7507168" y="7992863"/>
                  <a:pt x="7675311" y="7912232"/>
                  <a:pt x="7294065" y="8067554"/>
                </a:cubicBezTo>
                <a:cubicBezTo>
                  <a:pt x="7152789" y="8125111"/>
                  <a:pt x="6747777" y="8174349"/>
                  <a:pt x="6576434" y="8218025"/>
                </a:cubicBezTo>
                <a:cubicBezTo>
                  <a:pt x="6369463" y="8270782"/>
                  <a:pt x="6058871" y="8408182"/>
                  <a:pt x="5858804" y="8426370"/>
                </a:cubicBezTo>
                <a:cubicBezTo>
                  <a:pt x="5366604" y="8471115"/>
                  <a:pt x="4871097" y="8464952"/>
                  <a:pt x="4377244" y="8484243"/>
                </a:cubicBezTo>
                <a:cubicBezTo>
                  <a:pt x="3695778" y="8440278"/>
                  <a:pt x="4329650" y="8495005"/>
                  <a:pt x="3381822" y="8345347"/>
                </a:cubicBezTo>
                <a:cubicBezTo>
                  <a:pt x="3301428" y="8332653"/>
                  <a:pt x="3219776" y="8329914"/>
                  <a:pt x="3138753" y="8322197"/>
                </a:cubicBezTo>
                <a:cubicBezTo>
                  <a:pt x="3138726" y="8322194"/>
                  <a:pt x="2444298" y="8229604"/>
                  <a:pt x="2444272" y="8229600"/>
                </a:cubicBezTo>
                <a:cubicBezTo>
                  <a:pt x="1915672" y="8156460"/>
                  <a:pt x="1388056" y="8075873"/>
                  <a:pt x="858541" y="8009681"/>
                </a:cubicBezTo>
                <a:cubicBezTo>
                  <a:pt x="723503" y="8001965"/>
                  <a:pt x="588306" y="7996648"/>
                  <a:pt x="453427" y="7986532"/>
                </a:cubicBezTo>
                <a:cubicBezTo>
                  <a:pt x="433809" y="7985061"/>
                  <a:pt x="414959" y="7978191"/>
                  <a:pt x="395553" y="7974957"/>
                </a:cubicBezTo>
                <a:cubicBezTo>
                  <a:pt x="368643" y="7970472"/>
                  <a:pt x="341626" y="7966570"/>
                  <a:pt x="314531" y="7963382"/>
                </a:cubicBezTo>
                <a:cubicBezTo>
                  <a:pt x="237391" y="7954307"/>
                  <a:pt x="210445" y="7952640"/>
                  <a:pt x="201833" y="7952654"/>
                </a:cubicBezTo>
                <a:lnTo>
                  <a:pt x="199482" y="7952887"/>
                </a:lnTo>
                <a:lnTo>
                  <a:pt x="199142" y="7952018"/>
                </a:lnTo>
                <a:cubicBezTo>
                  <a:pt x="196606" y="7950453"/>
                  <a:pt x="188059" y="7947090"/>
                  <a:pt x="164060" y="7940233"/>
                </a:cubicBezTo>
                <a:cubicBezTo>
                  <a:pt x="148764" y="7935863"/>
                  <a:pt x="131573" y="7936551"/>
                  <a:pt x="117761" y="7928658"/>
                </a:cubicBezTo>
                <a:cubicBezTo>
                  <a:pt x="90006" y="7912798"/>
                  <a:pt x="30836" y="7821420"/>
                  <a:pt x="25163" y="7812911"/>
                </a:cubicBezTo>
                <a:cubicBezTo>
                  <a:pt x="17560" y="7801506"/>
                  <a:pt x="11244" y="7791757"/>
                  <a:pt x="5772" y="7782751"/>
                </a:cubicBezTo>
                <a:lnTo>
                  <a:pt x="0" y="7772400"/>
                </a:lnTo>
                <a:lnTo>
                  <a:pt x="6892809" y="7772400"/>
                </a:lnTo>
                <a:lnTo>
                  <a:pt x="6892809" y="914400"/>
                </a:lnTo>
                <a:lnTo>
                  <a:pt x="1787762" y="914400"/>
                </a:lnTo>
                <a:lnTo>
                  <a:pt x="1841998" y="842325"/>
                </a:lnTo>
                <a:cubicBezTo>
                  <a:pt x="1910939" y="756600"/>
                  <a:pt x="1974222" y="702617"/>
                  <a:pt x="2131756" y="555585"/>
                </a:cubicBezTo>
                <a:cubicBezTo>
                  <a:pt x="2251361" y="524719"/>
                  <a:pt x="2372220" y="498356"/>
                  <a:pt x="2490571" y="462987"/>
                </a:cubicBezTo>
                <a:cubicBezTo>
                  <a:pt x="2708016" y="398003"/>
                  <a:pt x="2918481" y="309284"/>
                  <a:pt x="3138753" y="254643"/>
                </a:cubicBezTo>
                <a:lnTo>
                  <a:pt x="3201711" y="240586"/>
                </a:lnTo>
                <a:lnTo>
                  <a:pt x="3248873" y="243806"/>
                </a:lnTo>
                <a:lnTo>
                  <a:pt x="3278105" y="250543"/>
                </a:lnTo>
                <a:cubicBezTo>
                  <a:pt x="3323114" y="261193"/>
                  <a:pt x="3397981" y="279116"/>
                  <a:pt x="3555442" y="312516"/>
                </a:cubicBezTo>
                <a:cubicBezTo>
                  <a:pt x="3779219" y="320233"/>
                  <a:pt x="4002864" y="335666"/>
                  <a:pt x="4226774" y="335666"/>
                </a:cubicBezTo>
                <a:cubicBezTo>
                  <a:pt x="4250243" y="335666"/>
                  <a:pt x="4273359" y="331598"/>
                  <a:pt x="4296412" y="326671"/>
                </a:cubicBezTo>
                <a:lnTo>
                  <a:pt x="4337990" y="318173"/>
                </a:lnTo>
                <a:lnTo>
                  <a:pt x="6344049" y="455151"/>
                </a:lnTo>
                <a:lnTo>
                  <a:pt x="6407001" y="468213"/>
                </a:lnTo>
                <a:cubicBezTo>
                  <a:pt x="6530407" y="490968"/>
                  <a:pt x="6649872" y="509416"/>
                  <a:pt x="6761629" y="520861"/>
                </a:cubicBezTo>
                <a:cubicBezTo>
                  <a:pt x="7111091" y="556649"/>
                  <a:pt x="7463826" y="544010"/>
                  <a:pt x="7814925" y="555585"/>
                </a:cubicBezTo>
                <a:lnTo>
                  <a:pt x="6344049" y="455151"/>
                </a:lnTo>
                <a:lnTo>
                  <a:pt x="6028728" y="389723"/>
                </a:lnTo>
                <a:cubicBezTo>
                  <a:pt x="5773685" y="332377"/>
                  <a:pt x="5517946" y="268586"/>
                  <a:pt x="5291644" y="219919"/>
                </a:cubicBezTo>
                <a:lnTo>
                  <a:pt x="5213940" y="202435"/>
                </a:lnTo>
                <a:lnTo>
                  <a:pt x="5265984" y="186978"/>
                </a:lnTo>
                <a:cubicBezTo>
                  <a:pt x="5430223" y="137775"/>
                  <a:pt x="5709845" y="52562"/>
                  <a:pt x="5766206" y="46299"/>
                </a:cubicBezTo>
                <a:cubicBezTo>
                  <a:pt x="6046554" y="15149"/>
                  <a:pt x="6329507" y="15433"/>
                  <a:pt x="661115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46A37221-6950-40A0-29D6-0EC1043AD819}"/>
              </a:ext>
            </a:extLst>
          </p:cNvPr>
          <p:cNvSpPr/>
          <p:nvPr/>
        </p:nvSpPr>
        <p:spPr>
          <a:xfrm>
            <a:off x="8515609" y="-821803"/>
            <a:ext cx="1997522" cy="225576"/>
          </a:xfrm>
          <a:custGeom>
            <a:avLst/>
            <a:gdLst>
              <a:gd name="connsiteX0" fmla="*/ 767287 w 1997522"/>
              <a:gd name="connsiteY0" fmla="*/ 0 h 225576"/>
              <a:gd name="connsiteX1" fmla="*/ 1600664 w 1997522"/>
              <a:gd name="connsiteY1" fmla="*/ 34725 h 225576"/>
              <a:gd name="connsiteX2" fmla="*/ 1839012 w 1997522"/>
              <a:gd name="connsiteY2" fmla="*/ 74172 h 225576"/>
              <a:gd name="connsiteX3" fmla="*/ 1997522 w 1997522"/>
              <a:gd name="connsiteY3" fmla="*/ 109838 h 225576"/>
              <a:gd name="connsiteX4" fmla="*/ 1978629 w 1997522"/>
              <a:gd name="connsiteY4" fmla="*/ 115449 h 225576"/>
              <a:gd name="connsiteX5" fmla="*/ 1936330 w 1997522"/>
              <a:gd name="connsiteY5" fmla="*/ 127322 h 225576"/>
              <a:gd name="connsiteX6" fmla="*/ 1322872 w 1997522"/>
              <a:gd name="connsiteY6" fmla="*/ 196770 h 225576"/>
              <a:gd name="connsiteX7" fmla="*/ 1149252 w 1997522"/>
              <a:gd name="connsiteY7" fmla="*/ 219919 h 225576"/>
              <a:gd name="connsiteX8" fmla="*/ 1121572 w 1997522"/>
              <a:gd name="connsiteY8" fmla="*/ 225576 h 225576"/>
              <a:gd name="connsiteX9" fmla="*/ 32455 w 1997522"/>
              <a:gd name="connsiteY9" fmla="*/ 151209 h 225576"/>
              <a:gd name="connsiteX10" fmla="*/ 24678 w 1997522"/>
              <a:gd name="connsiteY10" fmla="*/ 149417 h 225576"/>
              <a:gd name="connsiteX11" fmla="*/ 0 w 1997522"/>
              <a:gd name="connsiteY11" fmla="*/ 144705 h 225576"/>
              <a:gd name="connsiteX12" fmla="*/ 132179 w 1997522"/>
              <a:gd name="connsiteY12" fmla="*/ 115193 h 225576"/>
              <a:gd name="connsiteX13" fmla="*/ 767287 w 1997522"/>
              <a:gd name="connsiteY13" fmla="*/ 0 h 225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522" h="225576">
                <a:moveTo>
                  <a:pt x="767287" y="0"/>
                </a:moveTo>
                <a:cubicBezTo>
                  <a:pt x="1045079" y="11575"/>
                  <a:pt x="1323939" y="7787"/>
                  <a:pt x="1600664" y="34725"/>
                </a:cubicBezTo>
                <a:cubicBezTo>
                  <a:pt x="1680870" y="42533"/>
                  <a:pt x="1760119" y="57211"/>
                  <a:pt x="1839012" y="74172"/>
                </a:cubicBezTo>
                <a:lnTo>
                  <a:pt x="1997522" y="109838"/>
                </a:lnTo>
                <a:lnTo>
                  <a:pt x="1978629" y="115449"/>
                </a:lnTo>
                <a:cubicBezTo>
                  <a:pt x="1959234" y="121117"/>
                  <a:pt x="1944612" y="125252"/>
                  <a:pt x="1936330" y="127322"/>
                </a:cubicBezTo>
                <a:cubicBezTo>
                  <a:pt x="1633216" y="203100"/>
                  <a:pt x="1643885" y="185305"/>
                  <a:pt x="1322872" y="196770"/>
                </a:cubicBezTo>
                <a:lnTo>
                  <a:pt x="1149252" y="219919"/>
                </a:lnTo>
                <a:lnTo>
                  <a:pt x="1121572" y="225576"/>
                </a:lnTo>
                <a:lnTo>
                  <a:pt x="32455" y="151209"/>
                </a:lnTo>
                <a:lnTo>
                  <a:pt x="24678" y="149417"/>
                </a:lnTo>
                <a:lnTo>
                  <a:pt x="0" y="144705"/>
                </a:lnTo>
                <a:lnTo>
                  <a:pt x="132179" y="115193"/>
                </a:lnTo>
                <a:cubicBezTo>
                  <a:pt x="342953" y="72568"/>
                  <a:pt x="556049" y="40511"/>
                  <a:pt x="7672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18" name="Figura a mano libera: forma 17">
            <a:extLst>
              <a:ext uri="{FF2B5EF4-FFF2-40B4-BE49-F238E27FC236}">
                <a16:creationId xmlns:a16="http://schemas.microsoft.com/office/drawing/2014/main" id="{F26E1614-C164-3775-C692-144D325F977C}"/>
              </a:ext>
            </a:extLst>
          </p:cNvPr>
          <p:cNvSpPr/>
          <p:nvPr/>
        </p:nvSpPr>
        <p:spPr>
          <a:xfrm>
            <a:off x="7859210" y="-727165"/>
            <a:ext cx="656399" cy="53351"/>
          </a:xfrm>
          <a:custGeom>
            <a:avLst/>
            <a:gdLst>
              <a:gd name="connsiteX0" fmla="*/ 328853 w 656399"/>
              <a:gd name="connsiteY0" fmla="*/ 147 h 53351"/>
              <a:gd name="connsiteX1" fmla="*/ 497712 w 656399"/>
              <a:gd name="connsiteY1" fmla="*/ 32684 h 53351"/>
              <a:gd name="connsiteX2" fmla="*/ 652254 w 656399"/>
              <a:gd name="connsiteY2" fmla="*/ 49276 h 53351"/>
              <a:gd name="connsiteX3" fmla="*/ 656399 w 656399"/>
              <a:gd name="connsiteY3" fmla="*/ 50067 h 53351"/>
              <a:gd name="connsiteX4" fmla="*/ 641692 w 656399"/>
              <a:gd name="connsiteY4" fmla="*/ 53351 h 53351"/>
              <a:gd name="connsiteX5" fmla="*/ 0 w 656399"/>
              <a:gd name="connsiteY5" fmla="*/ 9535 h 53351"/>
              <a:gd name="connsiteX6" fmla="*/ 328853 w 656399"/>
              <a:gd name="connsiteY6" fmla="*/ 147 h 53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6399" h="53351">
                <a:moveTo>
                  <a:pt x="328853" y="147"/>
                </a:moveTo>
                <a:cubicBezTo>
                  <a:pt x="370715" y="-1053"/>
                  <a:pt x="385910" y="4734"/>
                  <a:pt x="497712" y="32684"/>
                </a:cubicBezTo>
                <a:cubicBezTo>
                  <a:pt x="589683" y="41881"/>
                  <a:pt x="623618" y="44677"/>
                  <a:pt x="652254" y="49276"/>
                </a:cubicBezTo>
                <a:lnTo>
                  <a:pt x="656399" y="50067"/>
                </a:lnTo>
                <a:lnTo>
                  <a:pt x="641692" y="53351"/>
                </a:lnTo>
                <a:lnTo>
                  <a:pt x="0" y="9535"/>
                </a:lnTo>
                <a:cubicBezTo>
                  <a:pt x="218465" y="9535"/>
                  <a:pt x="286992" y="1347"/>
                  <a:pt x="328853" y="1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17" name="Figura a mano libera: forma 16">
            <a:extLst>
              <a:ext uri="{FF2B5EF4-FFF2-40B4-BE49-F238E27FC236}">
                <a16:creationId xmlns:a16="http://schemas.microsoft.com/office/drawing/2014/main" id="{1C97DFDD-04C2-9018-FA9C-EEC9DE4B86B7}"/>
              </a:ext>
            </a:extLst>
          </p:cNvPr>
          <p:cNvSpPr/>
          <p:nvPr/>
        </p:nvSpPr>
        <p:spPr>
          <a:xfrm>
            <a:off x="1587530" y="0"/>
            <a:ext cx="7379294" cy="6858000"/>
          </a:xfrm>
          <a:custGeom>
            <a:avLst/>
            <a:gdLst>
              <a:gd name="connsiteX0" fmla="*/ 0 w 7379294"/>
              <a:gd name="connsiteY0" fmla="*/ 0 h 6858000"/>
              <a:gd name="connsiteX1" fmla="*/ 7086953 w 7379294"/>
              <a:gd name="connsiteY1" fmla="*/ 0 h 6858000"/>
              <a:gd name="connsiteX2" fmla="*/ 7086862 w 7379294"/>
              <a:gd name="connsiteY2" fmla="*/ 121 h 6858000"/>
              <a:gd name="connsiteX3" fmla="*/ 6817489 w 7379294"/>
              <a:gd name="connsiteY3" fmla="*/ 405114 h 6858000"/>
              <a:gd name="connsiteX4" fmla="*/ 6701742 w 7379294"/>
              <a:gd name="connsiteY4" fmla="*/ 648182 h 6858000"/>
              <a:gd name="connsiteX5" fmla="*/ 6632294 w 7379294"/>
              <a:gd name="connsiteY5" fmla="*/ 1145894 h 6858000"/>
              <a:gd name="connsiteX6" fmla="*/ 6655443 w 7379294"/>
              <a:gd name="connsiteY6" fmla="*/ 1632030 h 6858000"/>
              <a:gd name="connsiteX7" fmla="*/ 6724891 w 7379294"/>
              <a:gd name="connsiteY7" fmla="*/ 1886673 h 6858000"/>
              <a:gd name="connsiteX8" fmla="*/ 6944810 w 7379294"/>
              <a:gd name="connsiteY8" fmla="*/ 2257063 h 6858000"/>
              <a:gd name="connsiteX9" fmla="*/ 7292051 w 7379294"/>
              <a:gd name="connsiteY9" fmla="*/ 2696901 h 6858000"/>
              <a:gd name="connsiteX10" fmla="*/ 7338349 w 7379294"/>
              <a:gd name="connsiteY10" fmla="*/ 2801073 h 6858000"/>
              <a:gd name="connsiteX11" fmla="*/ 7349924 w 7379294"/>
              <a:gd name="connsiteY11" fmla="*/ 3287210 h 6858000"/>
              <a:gd name="connsiteX12" fmla="*/ 7315200 w 7379294"/>
              <a:gd name="connsiteY12" fmla="*/ 3356658 h 6858000"/>
              <a:gd name="connsiteX13" fmla="*/ 7222603 w 7379294"/>
              <a:gd name="connsiteY13" fmla="*/ 3495554 h 6858000"/>
              <a:gd name="connsiteX14" fmla="*/ 7106856 w 7379294"/>
              <a:gd name="connsiteY14" fmla="*/ 3634451 h 6858000"/>
              <a:gd name="connsiteX15" fmla="*/ 7014258 w 7379294"/>
              <a:gd name="connsiteY15" fmla="*/ 3773347 h 6858000"/>
              <a:gd name="connsiteX16" fmla="*/ 6886937 w 7379294"/>
              <a:gd name="connsiteY16" fmla="*/ 3889094 h 6858000"/>
              <a:gd name="connsiteX17" fmla="*/ 6782765 w 7379294"/>
              <a:gd name="connsiteY17" fmla="*/ 4027990 h 6858000"/>
              <a:gd name="connsiteX18" fmla="*/ 6516547 w 7379294"/>
              <a:gd name="connsiteY18" fmla="*/ 4305782 h 6858000"/>
              <a:gd name="connsiteX19" fmla="*/ 6366076 w 7379294"/>
              <a:gd name="connsiteY19" fmla="*/ 4386805 h 6858000"/>
              <a:gd name="connsiteX20" fmla="*/ 5845215 w 7379294"/>
              <a:gd name="connsiteY20" fmla="*/ 4606724 h 6858000"/>
              <a:gd name="connsiteX21" fmla="*/ 5590572 w 7379294"/>
              <a:gd name="connsiteY21" fmla="*/ 4687747 h 6858000"/>
              <a:gd name="connsiteX22" fmla="*/ 5440101 w 7379294"/>
              <a:gd name="connsiteY22" fmla="*/ 4791919 h 6858000"/>
              <a:gd name="connsiteX23" fmla="*/ 5243332 w 7379294"/>
              <a:gd name="connsiteY23" fmla="*/ 5092861 h 6858000"/>
              <a:gd name="connsiteX24" fmla="*/ 5173884 w 7379294"/>
              <a:gd name="connsiteY24" fmla="*/ 5185458 h 6858000"/>
              <a:gd name="connsiteX25" fmla="*/ 5058137 w 7379294"/>
              <a:gd name="connsiteY25" fmla="*/ 5405377 h 6858000"/>
              <a:gd name="connsiteX26" fmla="*/ 5046562 w 7379294"/>
              <a:gd name="connsiteY26" fmla="*/ 5555848 h 6858000"/>
              <a:gd name="connsiteX27" fmla="*/ 5011838 w 7379294"/>
              <a:gd name="connsiteY27" fmla="*/ 5671595 h 6858000"/>
              <a:gd name="connsiteX28" fmla="*/ 4977114 w 7379294"/>
              <a:gd name="connsiteY28" fmla="*/ 5937813 h 6858000"/>
              <a:gd name="connsiteX29" fmla="*/ 4988689 w 7379294"/>
              <a:gd name="connsiteY29" fmla="*/ 6018835 h 6858000"/>
              <a:gd name="connsiteX30" fmla="*/ 5034987 w 7379294"/>
              <a:gd name="connsiteY30" fmla="*/ 6192456 h 6858000"/>
              <a:gd name="connsiteX31" fmla="*/ 5185458 w 7379294"/>
              <a:gd name="connsiteY31" fmla="*/ 6539696 h 6858000"/>
              <a:gd name="connsiteX32" fmla="*/ 5266481 w 7379294"/>
              <a:gd name="connsiteY32" fmla="*/ 6782765 h 6858000"/>
              <a:gd name="connsiteX33" fmla="*/ 5290631 w 7379294"/>
              <a:gd name="connsiteY33" fmla="*/ 6842652 h 6858000"/>
              <a:gd name="connsiteX34" fmla="*/ 5299191 w 7379294"/>
              <a:gd name="connsiteY34" fmla="*/ 6858000 h 6858000"/>
              <a:gd name="connsiteX35" fmla="*/ 0 w 7379294"/>
              <a:gd name="connsiteY35" fmla="*/ 6858000 h 6858000"/>
              <a:gd name="connsiteX36" fmla="*/ 0 w 7379294"/>
              <a:gd name="connsiteY3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7379294" h="6858000">
                <a:moveTo>
                  <a:pt x="0" y="0"/>
                </a:moveTo>
                <a:lnTo>
                  <a:pt x="7086953" y="0"/>
                </a:lnTo>
                <a:lnTo>
                  <a:pt x="7086862" y="121"/>
                </a:lnTo>
                <a:cubicBezTo>
                  <a:pt x="7028353" y="82167"/>
                  <a:pt x="6952611" y="199616"/>
                  <a:pt x="6817489" y="405114"/>
                </a:cubicBezTo>
                <a:cubicBezTo>
                  <a:pt x="6768185" y="480097"/>
                  <a:pt x="6740324" y="567159"/>
                  <a:pt x="6701742" y="648182"/>
                </a:cubicBezTo>
                <a:cubicBezTo>
                  <a:pt x="6685322" y="746704"/>
                  <a:pt x="6632294" y="1030472"/>
                  <a:pt x="6632294" y="1145894"/>
                </a:cubicBezTo>
                <a:cubicBezTo>
                  <a:pt x="6632294" y="1308123"/>
                  <a:pt x="6643234" y="1470261"/>
                  <a:pt x="6655443" y="1632030"/>
                </a:cubicBezTo>
                <a:cubicBezTo>
                  <a:pt x="6661498" y="1712259"/>
                  <a:pt x="6690203" y="1814629"/>
                  <a:pt x="6724891" y="1886673"/>
                </a:cubicBezTo>
                <a:cubicBezTo>
                  <a:pt x="6752633" y="1944290"/>
                  <a:pt x="6906762" y="2208144"/>
                  <a:pt x="6944810" y="2257063"/>
                </a:cubicBezTo>
                <a:cubicBezTo>
                  <a:pt x="7180625" y="2560253"/>
                  <a:pt x="7183809" y="2480417"/>
                  <a:pt x="7292051" y="2696901"/>
                </a:cubicBezTo>
                <a:cubicBezTo>
                  <a:pt x="7309045" y="2730888"/>
                  <a:pt x="7322916" y="2766349"/>
                  <a:pt x="7338349" y="2801073"/>
                </a:cubicBezTo>
                <a:cubicBezTo>
                  <a:pt x="7387092" y="3028539"/>
                  <a:pt x="7394016" y="2987384"/>
                  <a:pt x="7349924" y="3287210"/>
                </a:cubicBezTo>
                <a:cubicBezTo>
                  <a:pt x="7346158" y="3312816"/>
                  <a:pt x="7328696" y="3334574"/>
                  <a:pt x="7315200" y="3356658"/>
                </a:cubicBezTo>
                <a:cubicBezTo>
                  <a:pt x="7286184" y="3404138"/>
                  <a:pt x="7255989" y="3451039"/>
                  <a:pt x="7222603" y="3495554"/>
                </a:cubicBezTo>
                <a:cubicBezTo>
                  <a:pt x="7186442" y="3543768"/>
                  <a:pt x="7143017" y="3586237"/>
                  <a:pt x="7106856" y="3634451"/>
                </a:cubicBezTo>
                <a:cubicBezTo>
                  <a:pt x="7073469" y="3678966"/>
                  <a:pt x="7050628" y="3731234"/>
                  <a:pt x="7014258" y="3773347"/>
                </a:cubicBezTo>
                <a:cubicBezTo>
                  <a:pt x="6976769" y="3816756"/>
                  <a:pt x="6925519" y="3846654"/>
                  <a:pt x="6886937" y="3889094"/>
                </a:cubicBezTo>
                <a:cubicBezTo>
                  <a:pt x="6848007" y="3931917"/>
                  <a:pt x="6818687" y="3982615"/>
                  <a:pt x="6782765" y="4027990"/>
                </a:cubicBezTo>
                <a:cubicBezTo>
                  <a:pt x="6704348" y="4127043"/>
                  <a:pt x="6619530" y="4230525"/>
                  <a:pt x="6516547" y="4305782"/>
                </a:cubicBezTo>
                <a:cubicBezTo>
                  <a:pt x="6470553" y="4339393"/>
                  <a:pt x="6415083" y="4357764"/>
                  <a:pt x="6366076" y="4386805"/>
                </a:cubicBezTo>
                <a:cubicBezTo>
                  <a:pt x="6050248" y="4573962"/>
                  <a:pt x="6359217" y="4441855"/>
                  <a:pt x="5845215" y="4606724"/>
                </a:cubicBezTo>
                <a:lnTo>
                  <a:pt x="5590572" y="4687747"/>
                </a:lnTo>
                <a:cubicBezTo>
                  <a:pt x="5540415" y="4722471"/>
                  <a:pt x="5481611" y="4747216"/>
                  <a:pt x="5440101" y="4791919"/>
                </a:cubicBezTo>
                <a:cubicBezTo>
                  <a:pt x="5272332" y="4972593"/>
                  <a:pt x="5333604" y="4957452"/>
                  <a:pt x="5243332" y="5092861"/>
                </a:cubicBezTo>
                <a:cubicBezTo>
                  <a:pt x="5221931" y="5124963"/>
                  <a:pt x="5194844" y="5153066"/>
                  <a:pt x="5173884" y="5185458"/>
                </a:cubicBezTo>
                <a:cubicBezTo>
                  <a:pt x="5139197" y="5239064"/>
                  <a:pt x="5085845" y="5349960"/>
                  <a:pt x="5058137" y="5405377"/>
                </a:cubicBezTo>
                <a:cubicBezTo>
                  <a:pt x="5054279" y="5455534"/>
                  <a:pt x="5055181" y="5506287"/>
                  <a:pt x="5046562" y="5555848"/>
                </a:cubicBezTo>
                <a:cubicBezTo>
                  <a:pt x="5039660" y="5595533"/>
                  <a:pt x="5020765" y="5632316"/>
                  <a:pt x="5011838" y="5671595"/>
                </a:cubicBezTo>
                <a:cubicBezTo>
                  <a:pt x="4988994" y="5772109"/>
                  <a:pt x="4986301" y="5836760"/>
                  <a:pt x="4977114" y="5937813"/>
                </a:cubicBezTo>
                <a:cubicBezTo>
                  <a:pt x="4980972" y="5964820"/>
                  <a:pt x="4983661" y="5992021"/>
                  <a:pt x="4988689" y="6018835"/>
                </a:cubicBezTo>
                <a:cubicBezTo>
                  <a:pt x="4999108" y="6074401"/>
                  <a:pt x="5012954" y="6138947"/>
                  <a:pt x="5034987" y="6192456"/>
                </a:cubicBezTo>
                <a:cubicBezTo>
                  <a:pt x="5091137" y="6328821"/>
                  <a:pt x="5133867" y="6384924"/>
                  <a:pt x="5185458" y="6539696"/>
                </a:cubicBezTo>
                <a:cubicBezTo>
                  <a:pt x="5212466" y="6620719"/>
                  <a:pt x="5238544" y="6702058"/>
                  <a:pt x="5266481" y="6782765"/>
                </a:cubicBezTo>
                <a:cubicBezTo>
                  <a:pt x="5275306" y="6808260"/>
                  <a:pt x="5282171" y="6825792"/>
                  <a:pt x="5290631" y="6842652"/>
                </a:cubicBezTo>
                <a:lnTo>
                  <a:pt x="5299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844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16" name="Figura a mano libera: forma 15">
            <a:extLst>
              <a:ext uri="{FF2B5EF4-FFF2-40B4-BE49-F238E27FC236}">
                <a16:creationId xmlns:a16="http://schemas.microsoft.com/office/drawing/2014/main" id="{8B17A792-E233-88AA-45A9-EA49D5DA3601}"/>
              </a:ext>
            </a:extLst>
          </p:cNvPr>
          <p:cNvSpPr/>
          <p:nvPr/>
        </p:nvSpPr>
        <p:spPr>
          <a:xfrm>
            <a:off x="5497345" y="7038487"/>
            <a:ext cx="1462" cy="374"/>
          </a:xfrm>
          <a:custGeom>
            <a:avLst/>
            <a:gdLst>
              <a:gd name="connsiteX0" fmla="*/ 1328 w 1462"/>
              <a:gd name="connsiteY0" fmla="*/ 0 h 374"/>
              <a:gd name="connsiteX1" fmla="*/ 1462 w 1462"/>
              <a:gd name="connsiteY1" fmla="*/ 343 h 374"/>
              <a:gd name="connsiteX2" fmla="*/ 0 w 1462"/>
              <a:gd name="connsiteY2" fmla="*/ 131 h 374"/>
              <a:gd name="connsiteX3" fmla="*/ 1328 w 1462"/>
              <a:gd name="connsiteY3" fmla="*/ 0 h 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2" h="374">
                <a:moveTo>
                  <a:pt x="1328" y="0"/>
                </a:moveTo>
                <a:lnTo>
                  <a:pt x="1462" y="343"/>
                </a:lnTo>
                <a:cubicBezTo>
                  <a:pt x="904" y="439"/>
                  <a:pt x="24" y="297"/>
                  <a:pt x="0" y="131"/>
                </a:cubicBezTo>
                <a:lnTo>
                  <a:pt x="13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CD30720-EB0A-B100-587F-224F50294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8179" y="4270696"/>
            <a:ext cx="9525000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igura a mano libera: forma 20">
            <a:extLst>
              <a:ext uri="{FF2B5EF4-FFF2-40B4-BE49-F238E27FC236}">
                <a16:creationId xmlns:a16="http://schemas.microsoft.com/office/drawing/2014/main" id="{488FF177-AC80-9365-59EA-3FEACD26AEC6}"/>
              </a:ext>
            </a:extLst>
          </p:cNvPr>
          <p:cNvSpPr/>
          <p:nvPr/>
        </p:nvSpPr>
        <p:spPr>
          <a:xfrm>
            <a:off x="6454815" y="0"/>
            <a:ext cx="7214886" cy="6858000"/>
          </a:xfrm>
          <a:custGeom>
            <a:avLst/>
            <a:gdLst>
              <a:gd name="connsiteX0" fmla="*/ 2109839 w 7214886"/>
              <a:gd name="connsiteY0" fmla="*/ 0 h 6858000"/>
              <a:gd name="connsiteX1" fmla="*/ 7214886 w 7214886"/>
              <a:gd name="connsiteY1" fmla="*/ 0 h 6858000"/>
              <a:gd name="connsiteX2" fmla="*/ 7214886 w 7214886"/>
              <a:gd name="connsiteY2" fmla="*/ 6858000 h 6858000"/>
              <a:gd name="connsiteX3" fmla="*/ 322077 w 7214886"/>
              <a:gd name="connsiteY3" fmla="*/ 6858000 h 6858000"/>
              <a:gd name="connsiteX4" fmla="*/ 313517 w 7214886"/>
              <a:gd name="connsiteY4" fmla="*/ 6842652 h 6858000"/>
              <a:gd name="connsiteX5" fmla="*/ 289367 w 7214886"/>
              <a:gd name="connsiteY5" fmla="*/ 6782765 h 6858000"/>
              <a:gd name="connsiteX6" fmla="*/ 208344 w 7214886"/>
              <a:gd name="connsiteY6" fmla="*/ 6539696 h 6858000"/>
              <a:gd name="connsiteX7" fmla="*/ 57873 w 7214886"/>
              <a:gd name="connsiteY7" fmla="*/ 6192456 h 6858000"/>
              <a:gd name="connsiteX8" fmla="*/ 11575 w 7214886"/>
              <a:gd name="connsiteY8" fmla="*/ 6018835 h 6858000"/>
              <a:gd name="connsiteX9" fmla="*/ 0 w 7214886"/>
              <a:gd name="connsiteY9" fmla="*/ 5937813 h 6858000"/>
              <a:gd name="connsiteX10" fmla="*/ 34724 w 7214886"/>
              <a:gd name="connsiteY10" fmla="*/ 5671595 h 6858000"/>
              <a:gd name="connsiteX11" fmla="*/ 69448 w 7214886"/>
              <a:gd name="connsiteY11" fmla="*/ 5555848 h 6858000"/>
              <a:gd name="connsiteX12" fmla="*/ 81023 w 7214886"/>
              <a:gd name="connsiteY12" fmla="*/ 5405377 h 6858000"/>
              <a:gd name="connsiteX13" fmla="*/ 196770 w 7214886"/>
              <a:gd name="connsiteY13" fmla="*/ 5185458 h 6858000"/>
              <a:gd name="connsiteX14" fmla="*/ 266218 w 7214886"/>
              <a:gd name="connsiteY14" fmla="*/ 5092861 h 6858000"/>
              <a:gd name="connsiteX15" fmla="*/ 462987 w 7214886"/>
              <a:gd name="connsiteY15" fmla="*/ 4791919 h 6858000"/>
              <a:gd name="connsiteX16" fmla="*/ 613458 w 7214886"/>
              <a:gd name="connsiteY16" fmla="*/ 4687747 h 6858000"/>
              <a:gd name="connsiteX17" fmla="*/ 868101 w 7214886"/>
              <a:gd name="connsiteY17" fmla="*/ 4606724 h 6858000"/>
              <a:gd name="connsiteX18" fmla="*/ 1388962 w 7214886"/>
              <a:gd name="connsiteY18" fmla="*/ 4386805 h 6858000"/>
              <a:gd name="connsiteX19" fmla="*/ 1539433 w 7214886"/>
              <a:gd name="connsiteY19" fmla="*/ 4305782 h 6858000"/>
              <a:gd name="connsiteX20" fmla="*/ 1805651 w 7214886"/>
              <a:gd name="connsiteY20" fmla="*/ 4027990 h 6858000"/>
              <a:gd name="connsiteX21" fmla="*/ 1909823 w 7214886"/>
              <a:gd name="connsiteY21" fmla="*/ 3889094 h 6858000"/>
              <a:gd name="connsiteX22" fmla="*/ 2037144 w 7214886"/>
              <a:gd name="connsiteY22" fmla="*/ 3773347 h 6858000"/>
              <a:gd name="connsiteX23" fmla="*/ 2129742 w 7214886"/>
              <a:gd name="connsiteY23" fmla="*/ 3634451 h 6858000"/>
              <a:gd name="connsiteX24" fmla="*/ 2245489 w 7214886"/>
              <a:gd name="connsiteY24" fmla="*/ 3495554 h 6858000"/>
              <a:gd name="connsiteX25" fmla="*/ 2338086 w 7214886"/>
              <a:gd name="connsiteY25" fmla="*/ 3356658 h 6858000"/>
              <a:gd name="connsiteX26" fmla="*/ 2372810 w 7214886"/>
              <a:gd name="connsiteY26" fmla="*/ 3287210 h 6858000"/>
              <a:gd name="connsiteX27" fmla="*/ 2361235 w 7214886"/>
              <a:gd name="connsiteY27" fmla="*/ 2801073 h 6858000"/>
              <a:gd name="connsiteX28" fmla="*/ 2314937 w 7214886"/>
              <a:gd name="connsiteY28" fmla="*/ 2696901 h 6858000"/>
              <a:gd name="connsiteX29" fmla="*/ 1967696 w 7214886"/>
              <a:gd name="connsiteY29" fmla="*/ 2257063 h 6858000"/>
              <a:gd name="connsiteX30" fmla="*/ 1747777 w 7214886"/>
              <a:gd name="connsiteY30" fmla="*/ 1886673 h 6858000"/>
              <a:gd name="connsiteX31" fmla="*/ 1678329 w 7214886"/>
              <a:gd name="connsiteY31" fmla="*/ 1632030 h 6858000"/>
              <a:gd name="connsiteX32" fmla="*/ 1655180 w 7214886"/>
              <a:gd name="connsiteY32" fmla="*/ 1145894 h 6858000"/>
              <a:gd name="connsiteX33" fmla="*/ 1724628 w 7214886"/>
              <a:gd name="connsiteY33" fmla="*/ 648182 h 6858000"/>
              <a:gd name="connsiteX34" fmla="*/ 1840375 w 7214886"/>
              <a:gd name="connsiteY34" fmla="*/ 405114 h 6858000"/>
              <a:gd name="connsiteX35" fmla="*/ 2109748 w 7214886"/>
              <a:gd name="connsiteY35" fmla="*/ 121 h 6858000"/>
              <a:gd name="connsiteX36" fmla="*/ 2109839 w 7214886"/>
              <a:gd name="connsiteY3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7214886" h="6858000">
                <a:moveTo>
                  <a:pt x="2109839" y="0"/>
                </a:moveTo>
                <a:lnTo>
                  <a:pt x="7214886" y="0"/>
                </a:lnTo>
                <a:lnTo>
                  <a:pt x="7214886" y="6858000"/>
                </a:lnTo>
                <a:lnTo>
                  <a:pt x="322077" y="6858000"/>
                </a:lnTo>
                <a:lnTo>
                  <a:pt x="313517" y="6842652"/>
                </a:lnTo>
                <a:cubicBezTo>
                  <a:pt x="305057" y="6825792"/>
                  <a:pt x="298192" y="6808260"/>
                  <a:pt x="289367" y="6782765"/>
                </a:cubicBezTo>
                <a:cubicBezTo>
                  <a:pt x="261430" y="6702058"/>
                  <a:pt x="235352" y="6620719"/>
                  <a:pt x="208344" y="6539696"/>
                </a:cubicBezTo>
                <a:cubicBezTo>
                  <a:pt x="156753" y="6384924"/>
                  <a:pt x="114023" y="6328821"/>
                  <a:pt x="57873" y="6192456"/>
                </a:cubicBezTo>
                <a:cubicBezTo>
                  <a:pt x="35840" y="6138947"/>
                  <a:pt x="21994" y="6074401"/>
                  <a:pt x="11575" y="6018835"/>
                </a:cubicBezTo>
                <a:cubicBezTo>
                  <a:pt x="6547" y="5992021"/>
                  <a:pt x="3858" y="5964820"/>
                  <a:pt x="0" y="5937813"/>
                </a:cubicBezTo>
                <a:cubicBezTo>
                  <a:pt x="9187" y="5836760"/>
                  <a:pt x="11880" y="5772109"/>
                  <a:pt x="34724" y="5671595"/>
                </a:cubicBezTo>
                <a:cubicBezTo>
                  <a:pt x="43651" y="5632316"/>
                  <a:pt x="62546" y="5595533"/>
                  <a:pt x="69448" y="5555848"/>
                </a:cubicBezTo>
                <a:cubicBezTo>
                  <a:pt x="78067" y="5506287"/>
                  <a:pt x="77165" y="5455534"/>
                  <a:pt x="81023" y="5405377"/>
                </a:cubicBezTo>
                <a:cubicBezTo>
                  <a:pt x="108731" y="5349960"/>
                  <a:pt x="162083" y="5239064"/>
                  <a:pt x="196770" y="5185458"/>
                </a:cubicBezTo>
                <a:cubicBezTo>
                  <a:pt x="217730" y="5153066"/>
                  <a:pt x="244817" y="5124963"/>
                  <a:pt x="266218" y="5092861"/>
                </a:cubicBezTo>
                <a:cubicBezTo>
                  <a:pt x="356490" y="4957452"/>
                  <a:pt x="295218" y="4972593"/>
                  <a:pt x="462987" y="4791919"/>
                </a:cubicBezTo>
                <a:cubicBezTo>
                  <a:pt x="504497" y="4747216"/>
                  <a:pt x="563301" y="4722471"/>
                  <a:pt x="613458" y="4687747"/>
                </a:cubicBezTo>
                <a:lnTo>
                  <a:pt x="868101" y="4606724"/>
                </a:lnTo>
                <a:cubicBezTo>
                  <a:pt x="1382103" y="4441855"/>
                  <a:pt x="1073134" y="4573962"/>
                  <a:pt x="1388962" y="4386805"/>
                </a:cubicBezTo>
                <a:cubicBezTo>
                  <a:pt x="1437969" y="4357764"/>
                  <a:pt x="1493439" y="4339393"/>
                  <a:pt x="1539433" y="4305782"/>
                </a:cubicBezTo>
                <a:cubicBezTo>
                  <a:pt x="1642416" y="4230525"/>
                  <a:pt x="1727234" y="4127043"/>
                  <a:pt x="1805651" y="4027990"/>
                </a:cubicBezTo>
                <a:cubicBezTo>
                  <a:pt x="1841573" y="3982615"/>
                  <a:pt x="1870893" y="3931917"/>
                  <a:pt x="1909823" y="3889094"/>
                </a:cubicBezTo>
                <a:cubicBezTo>
                  <a:pt x="1948405" y="3846654"/>
                  <a:pt x="1999655" y="3816756"/>
                  <a:pt x="2037144" y="3773347"/>
                </a:cubicBezTo>
                <a:cubicBezTo>
                  <a:pt x="2073514" y="3731234"/>
                  <a:pt x="2096355" y="3678966"/>
                  <a:pt x="2129742" y="3634451"/>
                </a:cubicBezTo>
                <a:cubicBezTo>
                  <a:pt x="2165903" y="3586237"/>
                  <a:pt x="2209328" y="3543768"/>
                  <a:pt x="2245489" y="3495554"/>
                </a:cubicBezTo>
                <a:cubicBezTo>
                  <a:pt x="2278875" y="3451039"/>
                  <a:pt x="2309070" y="3404138"/>
                  <a:pt x="2338086" y="3356658"/>
                </a:cubicBezTo>
                <a:cubicBezTo>
                  <a:pt x="2351582" y="3334574"/>
                  <a:pt x="2369044" y="3312816"/>
                  <a:pt x="2372810" y="3287210"/>
                </a:cubicBezTo>
                <a:cubicBezTo>
                  <a:pt x="2416902" y="2987384"/>
                  <a:pt x="2409978" y="3028539"/>
                  <a:pt x="2361235" y="2801073"/>
                </a:cubicBezTo>
                <a:cubicBezTo>
                  <a:pt x="2345802" y="2766349"/>
                  <a:pt x="2331931" y="2730888"/>
                  <a:pt x="2314937" y="2696901"/>
                </a:cubicBezTo>
                <a:cubicBezTo>
                  <a:pt x="2206695" y="2480417"/>
                  <a:pt x="2203511" y="2560253"/>
                  <a:pt x="1967696" y="2257063"/>
                </a:cubicBezTo>
                <a:cubicBezTo>
                  <a:pt x="1929648" y="2208144"/>
                  <a:pt x="1775519" y="1944290"/>
                  <a:pt x="1747777" y="1886673"/>
                </a:cubicBezTo>
                <a:cubicBezTo>
                  <a:pt x="1713089" y="1814629"/>
                  <a:pt x="1684384" y="1712259"/>
                  <a:pt x="1678329" y="1632030"/>
                </a:cubicBezTo>
                <a:cubicBezTo>
                  <a:pt x="1666120" y="1470261"/>
                  <a:pt x="1655180" y="1308123"/>
                  <a:pt x="1655180" y="1145894"/>
                </a:cubicBezTo>
                <a:cubicBezTo>
                  <a:pt x="1655180" y="1030472"/>
                  <a:pt x="1708208" y="746704"/>
                  <a:pt x="1724628" y="648182"/>
                </a:cubicBezTo>
                <a:cubicBezTo>
                  <a:pt x="1763210" y="567159"/>
                  <a:pt x="1791071" y="480097"/>
                  <a:pt x="1840375" y="405114"/>
                </a:cubicBezTo>
                <a:cubicBezTo>
                  <a:pt x="1975497" y="199616"/>
                  <a:pt x="2051239" y="82167"/>
                  <a:pt x="2109748" y="121"/>
                </a:cubicBezTo>
                <a:lnTo>
                  <a:pt x="2109839" y="0"/>
                </a:lnTo>
                <a:close/>
              </a:path>
            </a:pathLst>
          </a:custGeom>
          <a:solidFill>
            <a:srgbClr val="844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9CCB3C8-356F-C016-05E6-BFCF4474CB22}"/>
              </a:ext>
            </a:extLst>
          </p:cNvPr>
          <p:cNvSpPr txBox="1"/>
          <p:nvPr/>
        </p:nvSpPr>
        <p:spPr>
          <a:xfrm>
            <a:off x="-5116055" y="150471"/>
            <a:ext cx="53783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0" dirty="0">
                <a:latin typeface="Aharoni" panose="02010803020104030203" pitchFamily="2" charset="-79"/>
                <a:cs typeface="Aharoni" panose="02010803020104030203" pitchFamily="2" charset="-79"/>
              </a:rPr>
              <a:t>ANALISI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5AAC8C3-6E47-7ABC-9751-D1C5F53A2A49}"/>
              </a:ext>
            </a:extLst>
          </p:cNvPr>
          <p:cNvSpPr txBox="1"/>
          <p:nvPr/>
        </p:nvSpPr>
        <p:spPr>
          <a:xfrm>
            <a:off x="-4766842" y="1196911"/>
            <a:ext cx="53783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000" dirty="0">
                <a:latin typeface="Aharoni" panose="02010803020104030203" pitchFamily="2" charset="-79"/>
                <a:cs typeface="Aharoni" panose="02010803020104030203" pitchFamily="2" charset="-79"/>
              </a:rPr>
              <a:t>DI UN GP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EEF6F76-C96B-CD2C-0991-3F1C9E54C813}"/>
              </a:ext>
            </a:extLst>
          </p:cNvPr>
          <p:cNvSpPr txBox="1"/>
          <p:nvPr/>
        </p:nvSpPr>
        <p:spPr>
          <a:xfrm>
            <a:off x="14005524" y="5280643"/>
            <a:ext cx="4726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Progetto di:</a:t>
            </a:r>
            <a:b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Michela Francesca Firrera</a:t>
            </a:r>
            <a:b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Simone Alessandro Casciaro</a:t>
            </a:r>
          </a:p>
        </p:txBody>
      </p:sp>
    </p:spTree>
    <p:extLst>
      <p:ext uri="{BB962C8B-B14F-4D97-AF65-F5344CB8AC3E}">
        <p14:creationId xmlns:p14="http://schemas.microsoft.com/office/powerpoint/2010/main" val="94148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B0C92CE-2532-04EA-0FF1-E0CF884FAB2D}"/>
              </a:ext>
            </a:extLst>
          </p:cNvPr>
          <p:cNvSpPr txBox="1"/>
          <p:nvPr/>
        </p:nvSpPr>
        <p:spPr>
          <a:xfrm>
            <a:off x="3894667" y="186267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MERCEDES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4F8BAC83-3552-D5A2-0211-20D1EF807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6148" y="996590"/>
            <a:ext cx="8109038" cy="55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2770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B0C92CE-2532-04EA-0FF1-E0CF884FAB2D}"/>
              </a:ext>
            </a:extLst>
          </p:cNvPr>
          <p:cNvSpPr txBox="1"/>
          <p:nvPr/>
        </p:nvSpPr>
        <p:spPr>
          <a:xfrm>
            <a:off x="3894667" y="186267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WILLIAMS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DEE7DF9-D602-D348-7FA0-44C2BB84D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6147" y="972191"/>
            <a:ext cx="8109039" cy="5572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620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B0C92CE-2532-04EA-0FF1-E0CF884FAB2D}"/>
              </a:ext>
            </a:extLst>
          </p:cNvPr>
          <p:cNvSpPr txBox="1"/>
          <p:nvPr/>
        </p:nvSpPr>
        <p:spPr>
          <a:xfrm>
            <a:off x="3894667" y="186267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RED BULL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3179547-3FA2-F9E7-EEF2-8E78DCE19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1480" y="967407"/>
            <a:ext cx="8109039" cy="5567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5338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Flowchart: Document 3083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mmagine che contiene testo, diagramma, schermata, design&#10;&#10;Descrizione generata automaticamente">
            <a:extLst>
              <a:ext uri="{FF2B5EF4-FFF2-40B4-BE49-F238E27FC236}">
                <a16:creationId xmlns:a16="http://schemas.microsoft.com/office/drawing/2014/main" id="{5D2D8CA9-F03F-B297-EAD4-C861DEB64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07933" y="995616"/>
            <a:ext cx="7347537" cy="4867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tangolo con un angolo ritagliato 5">
            <a:extLst>
              <a:ext uri="{FF2B5EF4-FFF2-40B4-BE49-F238E27FC236}">
                <a16:creationId xmlns:a16="http://schemas.microsoft.com/office/drawing/2014/main" id="{128D3561-273B-3F59-3186-00128D0192CB}"/>
              </a:ext>
            </a:extLst>
          </p:cNvPr>
          <p:cNvSpPr/>
          <p:nvPr/>
        </p:nvSpPr>
        <p:spPr>
          <a:xfrm rot="5400000">
            <a:off x="560331" y="76201"/>
            <a:ext cx="3400426" cy="3248027"/>
          </a:xfrm>
          <a:prstGeom prst="snip1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5FEA4A6-C023-8627-010C-1E257CC8E471}"/>
              </a:ext>
            </a:extLst>
          </p:cNvPr>
          <p:cNvSpPr txBox="1"/>
          <p:nvPr/>
        </p:nvSpPr>
        <p:spPr>
          <a:xfrm>
            <a:off x="636533" y="391295"/>
            <a:ext cx="3248025" cy="2371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rgbClr val="FFDFD4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DISTRIBUZIONE VITTORIE</a:t>
            </a:r>
          </a:p>
        </p:txBody>
      </p:sp>
    </p:spTree>
    <p:extLst>
      <p:ext uri="{BB962C8B-B14F-4D97-AF65-F5344CB8AC3E}">
        <p14:creationId xmlns:p14="http://schemas.microsoft.com/office/powerpoint/2010/main" val="322864495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9" name="Rectangle 10258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8" name="Picture 8" descr="Formula 1 Ferrari, Mercedes, Red Bull: cosa abbiamo imparato dai primi test  di Barcellona - Eurosport">
            <a:extLst>
              <a:ext uri="{FF2B5EF4-FFF2-40B4-BE49-F238E27FC236}">
                <a16:creationId xmlns:a16="http://schemas.microsoft.com/office/drawing/2014/main" id="{168D58E6-8CBF-783E-D928-E064DF1198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1" b="19630"/>
          <a:stretch/>
        </p:blipFill>
        <p:spPr bwMode="auto"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1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E15AC6F-A2AB-FC28-A9A2-9927320F861E}"/>
              </a:ext>
            </a:extLst>
          </p:cNvPr>
          <p:cNvSpPr txBox="1"/>
          <p:nvPr/>
        </p:nvSpPr>
        <p:spPr>
          <a:xfrm>
            <a:off x="4654294" y="4777739"/>
            <a:ext cx="6897626" cy="13992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COM’È STRUTTURATO UN GP</a:t>
            </a:r>
            <a:r>
              <a:rPr lang="en-US" sz="45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394607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2551A8EC-BFA2-3407-25B3-D72CBB8C1731}"/>
              </a:ext>
            </a:extLst>
          </p:cNvPr>
          <p:cNvSpPr/>
          <p:nvPr/>
        </p:nvSpPr>
        <p:spPr>
          <a:xfrm>
            <a:off x="262467" y="2564967"/>
            <a:ext cx="2387597" cy="1873717"/>
          </a:xfrm>
          <a:prstGeom prst="roundRect">
            <a:avLst/>
          </a:prstGeom>
          <a:solidFill>
            <a:srgbClr val="E8DCCA"/>
          </a:solidFill>
          <a:ln>
            <a:solidFill>
              <a:srgbClr val="8A66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B4E50D2-8A68-D014-29AF-77BA59B2D264}"/>
              </a:ext>
            </a:extLst>
          </p:cNvPr>
          <p:cNvSpPr txBox="1"/>
          <p:nvPr/>
        </p:nvSpPr>
        <p:spPr>
          <a:xfrm>
            <a:off x="262468" y="2624663"/>
            <a:ext cx="24637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PROVA LIBERA 1</a:t>
            </a:r>
          </a:p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Durata: 60 minuti</a:t>
            </a:r>
          </a:p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Scopo: Preparazione generale del weekend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6380F20-9A55-7F09-8ECF-B3DE81ECD890}"/>
              </a:ext>
            </a:extLst>
          </p:cNvPr>
          <p:cNvSpPr txBox="1"/>
          <p:nvPr/>
        </p:nvSpPr>
        <p:spPr>
          <a:xfrm>
            <a:off x="2844803" y="2624663"/>
            <a:ext cx="23875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QUALIFICA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 sessioni, 18, 15 e 12 minuti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Stabilire la griglia di partenza della gara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ED82E75-8DC1-5800-6534-617F96DE5984}"/>
              </a:ext>
            </a:extLst>
          </p:cNvPr>
          <p:cNvSpPr txBox="1"/>
          <p:nvPr/>
        </p:nvSpPr>
        <p:spPr>
          <a:xfrm>
            <a:off x="5384805" y="2624663"/>
            <a:ext cx="22690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SPRINT SHOOTOUT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 sessioni, 12, 10 e 8 minuti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Stabilire la griglia di partenza della gara sprint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79E128E-8EAC-C840-216F-B28984085322}"/>
              </a:ext>
            </a:extLst>
          </p:cNvPr>
          <p:cNvSpPr txBox="1"/>
          <p:nvPr/>
        </p:nvSpPr>
        <p:spPr>
          <a:xfrm>
            <a:off x="7653876" y="2624663"/>
            <a:ext cx="231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GARA SPRINT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100 km, 30 minuti circa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Vincere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745000E-E71C-69D9-FEC9-AFF0EE517C5D}"/>
              </a:ext>
            </a:extLst>
          </p:cNvPr>
          <p:cNvSpPr txBox="1"/>
          <p:nvPr/>
        </p:nvSpPr>
        <p:spPr>
          <a:xfrm>
            <a:off x="9965277" y="2624664"/>
            <a:ext cx="21166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GARA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305 km,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90 minuti circa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Vincere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F9446C9-C04E-3348-82FB-B7E65D1343F1}"/>
              </a:ext>
            </a:extLst>
          </p:cNvPr>
          <p:cNvSpPr txBox="1"/>
          <p:nvPr/>
        </p:nvSpPr>
        <p:spPr>
          <a:xfrm>
            <a:off x="3295538" y="266609"/>
            <a:ext cx="5600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5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FORMAT</a:t>
            </a:r>
          </a:p>
          <a:p>
            <a:pPr algn="ctr"/>
            <a:r>
              <a:rPr lang="it-IT" sz="45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SPRINT</a:t>
            </a:r>
          </a:p>
        </p:txBody>
      </p:sp>
    </p:spTree>
    <p:extLst>
      <p:ext uri="{BB962C8B-B14F-4D97-AF65-F5344CB8AC3E}">
        <p14:creationId xmlns:p14="http://schemas.microsoft.com/office/powerpoint/2010/main" val="3412643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2551A8EC-BFA2-3407-25B3-D72CBB8C1731}"/>
              </a:ext>
            </a:extLst>
          </p:cNvPr>
          <p:cNvSpPr/>
          <p:nvPr/>
        </p:nvSpPr>
        <p:spPr>
          <a:xfrm>
            <a:off x="2844802" y="2564967"/>
            <a:ext cx="2269069" cy="1873717"/>
          </a:xfrm>
          <a:prstGeom prst="roundRect">
            <a:avLst/>
          </a:prstGeom>
          <a:solidFill>
            <a:srgbClr val="E8DCCA"/>
          </a:solidFill>
          <a:ln>
            <a:solidFill>
              <a:srgbClr val="8A66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B4E50D2-8A68-D014-29AF-77BA59B2D264}"/>
              </a:ext>
            </a:extLst>
          </p:cNvPr>
          <p:cNvSpPr txBox="1"/>
          <p:nvPr/>
        </p:nvSpPr>
        <p:spPr>
          <a:xfrm>
            <a:off x="262468" y="2624663"/>
            <a:ext cx="24637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PROVA LIBERA 1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60 minuti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Preparazione generale del weekend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6380F20-9A55-7F09-8ECF-B3DE81ECD890}"/>
              </a:ext>
            </a:extLst>
          </p:cNvPr>
          <p:cNvSpPr txBox="1"/>
          <p:nvPr/>
        </p:nvSpPr>
        <p:spPr>
          <a:xfrm>
            <a:off x="2844803" y="2624663"/>
            <a:ext cx="23875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QUALIFICA</a:t>
            </a:r>
          </a:p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Durata: 3 sessioni, 18, 15 e 12 minuti</a:t>
            </a:r>
          </a:p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Scopo: Stabilire la griglia di partenza della gara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ED82E75-8DC1-5800-6534-617F96DE5984}"/>
              </a:ext>
            </a:extLst>
          </p:cNvPr>
          <p:cNvSpPr txBox="1"/>
          <p:nvPr/>
        </p:nvSpPr>
        <p:spPr>
          <a:xfrm>
            <a:off x="5384805" y="2624663"/>
            <a:ext cx="22690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SPRINT SHOOTOUT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 sessioni, 12, 10 e 8 minuti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Stabilire la griglia di partenza della gara sprint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79E128E-8EAC-C840-216F-B28984085322}"/>
              </a:ext>
            </a:extLst>
          </p:cNvPr>
          <p:cNvSpPr txBox="1"/>
          <p:nvPr/>
        </p:nvSpPr>
        <p:spPr>
          <a:xfrm>
            <a:off x="7653876" y="2624663"/>
            <a:ext cx="231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GARA SPRINT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100 km, 30 minuti circa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Vincere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745000E-E71C-69D9-FEC9-AFF0EE517C5D}"/>
              </a:ext>
            </a:extLst>
          </p:cNvPr>
          <p:cNvSpPr txBox="1"/>
          <p:nvPr/>
        </p:nvSpPr>
        <p:spPr>
          <a:xfrm>
            <a:off x="9965277" y="2624664"/>
            <a:ext cx="21166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GARA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305 km,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90 minuti circa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Vincere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31A4EC0-A56D-1519-1EC7-544A8F39B5E6}"/>
              </a:ext>
            </a:extLst>
          </p:cNvPr>
          <p:cNvSpPr txBox="1"/>
          <p:nvPr/>
        </p:nvSpPr>
        <p:spPr>
          <a:xfrm>
            <a:off x="3890210" y="293727"/>
            <a:ext cx="44115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5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FORMAT SPRINT</a:t>
            </a:r>
          </a:p>
        </p:txBody>
      </p:sp>
    </p:spTree>
    <p:extLst>
      <p:ext uri="{BB962C8B-B14F-4D97-AF65-F5344CB8AC3E}">
        <p14:creationId xmlns:p14="http://schemas.microsoft.com/office/powerpoint/2010/main" val="3416904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2551A8EC-BFA2-3407-25B3-D72CBB8C1731}"/>
              </a:ext>
            </a:extLst>
          </p:cNvPr>
          <p:cNvSpPr/>
          <p:nvPr/>
        </p:nvSpPr>
        <p:spPr>
          <a:xfrm>
            <a:off x="5350938" y="2505271"/>
            <a:ext cx="2269069" cy="1956662"/>
          </a:xfrm>
          <a:prstGeom prst="roundRect">
            <a:avLst/>
          </a:prstGeom>
          <a:solidFill>
            <a:srgbClr val="E8DCCA"/>
          </a:solidFill>
          <a:ln>
            <a:solidFill>
              <a:srgbClr val="8A66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B4E50D2-8A68-D014-29AF-77BA59B2D264}"/>
              </a:ext>
            </a:extLst>
          </p:cNvPr>
          <p:cNvSpPr txBox="1"/>
          <p:nvPr/>
        </p:nvSpPr>
        <p:spPr>
          <a:xfrm>
            <a:off x="262468" y="2624663"/>
            <a:ext cx="24637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PROVA LIBERA 1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60 minuti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Preparazione generale del weekend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6380F20-9A55-7F09-8ECF-B3DE81ECD890}"/>
              </a:ext>
            </a:extLst>
          </p:cNvPr>
          <p:cNvSpPr txBox="1"/>
          <p:nvPr/>
        </p:nvSpPr>
        <p:spPr>
          <a:xfrm>
            <a:off x="2844803" y="2624663"/>
            <a:ext cx="23875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QUALIFICA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 sessioni, 18, 15 e 12 minuti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Stabilire la griglia di partenza della gara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ED82E75-8DC1-5800-6534-617F96DE5984}"/>
              </a:ext>
            </a:extLst>
          </p:cNvPr>
          <p:cNvSpPr txBox="1"/>
          <p:nvPr/>
        </p:nvSpPr>
        <p:spPr>
          <a:xfrm>
            <a:off x="5346706" y="2624663"/>
            <a:ext cx="22690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SPRINT SHOOTOUT</a:t>
            </a:r>
          </a:p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Durata: 3 sessioni, 12, 10 e 8 minuti</a:t>
            </a:r>
          </a:p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Scopo: Stabilire la griglia di partenza della gara sprint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79E128E-8EAC-C840-216F-B28984085322}"/>
              </a:ext>
            </a:extLst>
          </p:cNvPr>
          <p:cNvSpPr txBox="1"/>
          <p:nvPr/>
        </p:nvSpPr>
        <p:spPr>
          <a:xfrm>
            <a:off x="7653876" y="2624663"/>
            <a:ext cx="231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GARA SPRINT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100 km, 30 minuti circa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Vincere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745000E-E71C-69D9-FEC9-AFF0EE517C5D}"/>
              </a:ext>
            </a:extLst>
          </p:cNvPr>
          <p:cNvSpPr txBox="1"/>
          <p:nvPr/>
        </p:nvSpPr>
        <p:spPr>
          <a:xfrm>
            <a:off x="9965277" y="2624664"/>
            <a:ext cx="21166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GARA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305 km,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90 minuti circa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Vincere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B19B768-B48B-2E0D-6A92-7E4CFA6D158B}"/>
              </a:ext>
            </a:extLst>
          </p:cNvPr>
          <p:cNvSpPr txBox="1"/>
          <p:nvPr/>
        </p:nvSpPr>
        <p:spPr>
          <a:xfrm>
            <a:off x="3890210" y="289708"/>
            <a:ext cx="44115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5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FORMAT SPRINT</a:t>
            </a:r>
          </a:p>
        </p:txBody>
      </p:sp>
    </p:spTree>
    <p:extLst>
      <p:ext uri="{BB962C8B-B14F-4D97-AF65-F5344CB8AC3E}">
        <p14:creationId xmlns:p14="http://schemas.microsoft.com/office/powerpoint/2010/main" val="1288680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2551A8EC-BFA2-3407-25B3-D72CBB8C1731}"/>
              </a:ext>
            </a:extLst>
          </p:cNvPr>
          <p:cNvSpPr/>
          <p:nvPr/>
        </p:nvSpPr>
        <p:spPr>
          <a:xfrm>
            <a:off x="7696206" y="2531533"/>
            <a:ext cx="1964256" cy="1847456"/>
          </a:xfrm>
          <a:prstGeom prst="roundRect">
            <a:avLst/>
          </a:prstGeom>
          <a:solidFill>
            <a:srgbClr val="E8DCCA"/>
          </a:solidFill>
          <a:ln>
            <a:solidFill>
              <a:srgbClr val="8A66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B4E50D2-8A68-D014-29AF-77BA59B2D264}"/>
              </a:ext>
            </a:extLst>
          </p:cNvPr>
          <p:cNvSpPr txBox="1"/>
          <p:nvPr/>
        </p:nvSpPr>
        <p:spPr>
          <a:xfrm>
            <a:off x="262468" y="2624663"/>
            <a:ext cx="24637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PROVA LIBERA 1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60 minuti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Preparazione generale del weekend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6380F20-9A55-7F09-8ECF-B3DE81ECD890}"/>
              </a:ext>
            </a:extLst>
          </p:cNvPr>
          <p:cNvSpPr txBox="1"/>
          <p:nvPr/>
        </p:nvSpPr>
        <p:spPr>
          <a:xfrm>
            <a:off x="2844803" y="2624663"/>
            <a:ext cx="23875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QUALIFICA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 sessioni, 18, 15 e 12 minuti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Stabilire la griglia di partenza della gara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ED82E75-8DC1-5800-6534-617F96DE5984}"/>
              </a:ext>
            </a:extLst>
          </p:cNvPr>
          <p:cNvSpPr txBox="1"/>
          <p:nvPr/>
        </p:nvSpPr>
        <p:spPr>
          <a:xfrm>
            <a:off x="5308603" y="2624663"/>
            <a:ext cx="22690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SPRINT SHOOTOUT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 sessioni, 12, 10 e 8 minuti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Stabilire la griglia di partenza della gara sprint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79E128E-8EAC-C840-216F-B28984085322}"/>
              </a:ext>
            </a:extLst>
          </p:cNvPr>
          <p:cNvSpPr txBox="1"/>
          <p:nvPr/>
        </p:nvSpPr>
        <p:spPr>
          <a:xfrm>
            <a:off x="7653876" y="2624663"/>
            <a:ext cx="231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GARA SPRINT</a:t>
            </a:r>
          </a:p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Durata: 100 km, 30 minuti circa</a:t>
            </a:r>
          </a:p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Scopo: Vincere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745000E-E71C-69D9-FEC9-AFF0EE517C5D}"/>
              </a:ext>
            </a:extLst>
          </p:cNvPr>
          <p:cNvSpPr txBox="1"/>
          <p:nvPr/>
        </p:nvSpPr>
        <p:spPr>
          <a:xfrm>
            <a:off x="9965277" y="2624664"/>
            <a:ext cx="21166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GARA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305 km,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90 minuti circa</a:t>
            </a:r>
          </a:p>
          <a:p>
            <a:r>
              <a:rPr lang="it-IT" dirty="0">
                <a:solidFill>
                  <a:srgbClr val="84454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Vincere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F758FC5-BB77-9840-8616-4394BB1633BA}"/>
              </a:ext>
            </a:extLst>
          </p:cNvPr>
          <p:cNvSpPr txBox="1"/>
          <p:nvPr/>
        </p:nvSpPr>
        <p:spPr>
          <a:xfrm>
            <a:off x="3890210" y="268976"/>
            <a:ext cx="44115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5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FORMAT SPRINT</a:t>
            </a:r>
          </a:p>
        </p:txBody>
      </p:sp>
    </p:spTree>
    <p:extLst>
      <p:ext uri="{BB962C8B-B14F-4D97-AF65-F5344CB8AC3E}">
        <p14:creationId xmlns:p14="http://schemas.microsoft.com/office/powerpoint/2010/main" val="1012791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2551A8EC-BFA2-3407-25B3-D72CBB8C1731}"/>
              </a:ext>
            </a:extLst>
          </p:cNvPr>
          <p:cNvSpPr/>
          <p:nvPr/>
        </p:nvSpPr>
        <p:spPr>
          <a:xfrm>
            <a:off x="9965276" y="2531533"/>
            <a:ext cx="1964256" cy="1847456"/>
          </a:xfrm>
          <a:prstGeom prst="roundRect">
            <a:avLst/>
          </a:prstGeom>
          <a:solidFill>
            <a:srgbClr val="E8DCCA"/>
          </a:solidFill>
          <a:ln>
            <a:solidFill>
              <a:srgbClr val="8A66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B4E50D2-8A68-D014-29AF-77BA59B2D264}"/>
              </a:ext>
            </a:extLst>
          </p:cNvPr>
          <p:cNvSpPr txBox="1"/>
          <p:nvPr/>
        </p:nvSpPr>
        <p:spPr>
          <a:xfrm>
            <a:off x="262468" y="2624663"/>
            <a:ext cx="24637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PROVA LIBERA 1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60 minuti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Preparazione generale del weekend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6380F20-9A55-7F09-8ECF-B3DE81ECD890}"/>
              </a:ext>
            </a:extLst>
          </p:cNvPr>
          <p:cNvSpPr txBox="1"/>
          <p:nvPr/>
        </p:nvSpPr>
        <p:spPr>
          <a:xfrm>
            <a:off x="2844803" y="2624663"/>
            <a:ext cx="23875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QUALIFICA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 sessioni, 18, 15 e 12 minuti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Stabilire la griglia di partenza della gara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ED82E75-8DC1-5800-6534-617F96DE5984}"/>
              </a:ext>
            </a:extLst>
          </p:cNvPr>
          <p:cNvSpPr txBox="1"/>
          <p:nvPr/>
        </p:nvSpPr>
        <p:spPr>
          <a:xfrm>
            <a:off x="5308603" y="2624663"/>
            <a:ext cx="22690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SPRINT SHOOTOUT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3 sessioni, 12, 10 e 8 minuti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Stabilire la griglia di partenza della gara sprint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79E128E-8EAC-C840-216F-B28984085322}"/>
              </a:ext>
            </a:extLst>
          </p:cNvPr>
          <p:cNvSpPr txBox="1"/>
          <p:nvPr/>
        </p:nvSpPr>
        <p:spPr>
          <a:xfrm>
            <a:off x="7653876" y="2624663"/>
            <a:ext cx="231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GARA SPRINT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Durata: 100 km, 30 minuti circa</a:t>
            </a:r>
          </a:p>
          <a:p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Scopo: Vincere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745000E-E71C-69D9-FEC9-AFF0EE517C5D}"/>
              </a:ext>
            </a:extLst>
          </p:cNvPr>
          <p:cNvSpPr txBox="1"/>
          <p:nvPr/>
        </p:nvSpPr>
        <p:spPr>
          <a:xfrm>
            <a:off x="9965277" y="2624664"/>
            <a:ext cx="21166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GARA</a:t>
            </a:r>
          </a:p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Durata: 305 km,</a:t>
            </a:r>
          </a:p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90 minuti circa</a:t>
            </a:r>
          </a:p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Scopo: Vincere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F652BF3-B0EE-BF83-A012-7AA526F8B349}"/>
              </a:ext>
            </a:extLst>
          </p:cNvPr>
          <p:cNvSpPr txBox="1"/>
          <p:nvPr/>
        </p:nvSpPr>
        <p:spPr>
          <a:xfrm>
            <a:off x="3890210" y="277439"/>
            <a:ext cx="44115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5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FORMAT SPRINT</a:t>
            </a:r>
          </a:p>
        </p:txBody>
      </p:sp>
    </p:spTree>
    <p:extLst>
      <p:ext uri="{BB962C8B-B14F-4D97-AF65-F5344CB8AC3E}">
        <p14:creationId xmlns:p14="http://schemas.microsoft.com/office/powerpoint/2010/main" val="1096899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3B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igura a mano libera: forma 24">
            <a:extLst>
              <a:ext uri="{FF2B5EF4-FFF2-40B4-BE49-F238E27FC236}">
                <a16:creationId xmlns:a16="http://schemas.microsoft.com/office/drawing/2014/main" id="{855593E4-8ED3-5BF7-8939-5CFA1EBF8BED}"/>
              </a:ext>
            </a:extLst>
          </p:cNvPr>
          <p:cNvSpPr/>
          <p:nvPr/>
        </p:nvSpPr>
        <p:spPr>
          <a:xfrm>
            <a:off x="9637181" y="-711965"/>
            <a:ext cx="2006059" cy="252716"/>
          </a:xfrm>
          <a:custGeom>
            <a:avLst/>
            <a:gdLst>
              <a:gd name="connsiteX0" fmla="*/ 875950 w 2006059"/>
              <a:gd name="connsiteY0" fmla="*/ 0 h 252716"/>
              <a:gd name="connsiteX1" fmla="*/ 953654 w 2006059"/>
              <a:gd name="connsiteY1" fmla="*/ 17484 h 252716"/>
              <a:gd name="connsiteX2" fmla="*/ 1690738 w 2006059"/>
              <a:gd name="connsiteY2" fmla="*/ 187288 h 252716"/>
              <a:gd name="connsiteX3" fmla="*/ 2006059 w 2006059"/>
              <a:gd name="connsiteY3" fmla="*/ 252716 h 252716"/>
              <a:gd name="connsiteX4" fmla="*/ 0 w 2006059"/>
              <a:gd name="connsiteY4" fmla="*/ 115738 h 252716"/>
              <a:gd name="connsiteX5" fmla="*/ 27680 w 2006059"/>
              <a:gd name="connsiteY5" fmla="*/ 110081 h 252716"/>
              <a:gd name="connsiteX6" fmla="*/ 201300 w 2006059"/>
              <a:gd name="connsiteY6" fmla="*/ 86932 h 252716"/>
              <a:gd name="connsiteX7" fmla="*/ 814758 w 2006059"/>
              <a:gd name="connsiteY7" fmla="*/ 17484 h 252716"/>
              <a:gd name="connsiteX8" fmla="*/ 857057 w 2006059"/>
              <a:gd name="connsiteY8" fmla="*/ 5611 h 252716"/>
              <a:gd name="connsiteX9" fmla="*/ 875950 w 2006059"/>
              <a:gd name="connsiteY9" fmla="*/ 0 h 252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06059" h="252716">
                <a:moveTo>
                  <a:pt x="875950" y="0"/>
                </a:moveTo>
                <a:lnTo>
                  <a:pt x="953654" y="17484"/>
                </a:lnTo>
                <a:cubicBezTo>
                  <a:pt x="1179956" y="66151"/>
                  <a:pt x="1435695" y="129942"/>
                  <a:pt x="1690738" y="187288"/>
                </a:cubicBezTo>
                <a:lnTo>
                  <a:pt x="2006059" y="252716"/>
                </a:lnTo>
                <a:lnTo>
                  <a:pt x="0" y="115738"/>
                </a:lnTo>
                <a:lnTo>
                  <a:pt x="27680" y="110081"/>
                </a:lnTo>
                <a:lnTo>
                  <a:pt x="201300" y="86932"/>
                </a:lnTo>
                <a:cubicBezTo>
                  <a:pt x="522313" y="75467"/>
                  <a:pt x="511644" y="93262"/>
                  <a:pt x="814758" y="17484"/>
                </a:cubicBezTo>
                <a:cubicBezTo>
                  <a:pt x="823040" y="15414"/>
                  <a:pt x="837662" y="11279"/>
                  <a:pt x="857057" y="5611"/>
                </a:cubicBezTo>
                <a:lnTo>
                  <a:pt x="8759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4" name="Figura a mano libera: forma 23">
            <a:extLst>
              <a:ext uri="{FF2B5EF4-FFF2-40B4-BE49-F238E27FC236}">
                <a16:creationId xmlns:a16="http://schemas.microsoft.com/office/drawing/2014/main" id="{062E6D63-D6EA-76C6-14C1-67B7101B0E7C}"/>
              </a:ext>
            </a:extLst>
          </p:cNvPr>
          <p:cNvSpPr/>
          <p:nvPr/>
        </p:nvSpPr>
        <p:spPr>
          <a:xfrm>
            <a:off x="8500902" y="-677098"/>
            <a:ext cx="47162" cy="6504"/>
          </a:xfrm>
          <a:custGeom>
            <a:avLst/>
            <a:gdLst>
              <a:gd name="connsiteX0" fmla="*/ 14707 w 47162"/>
              <a:gd name="connsiteY0" fmla="*/ 0 h 6504"/>
              <a:gd name="connsiteX1" fmla="*/ 39385 w 47162"/>
              <a:gd name="connsiteY1" fmla="*/ 4712 h 6504"/>
              <a:gd name="connsiteX2" fmla="*/ 47162 w 47162"/>
              <a:gd name="connsiteY2" fmla="*/ 6504 h 6504"/>
              <a:gd name="connsiteX3" fmla="*/ 0 w 47162"/>
              <a:gd name="connsiteY3" fmla="*/ 3284 h 6504"/>
              <a:gd name="connsiteX4" fmla="*/ 14707 w 47162"/>
              <a:gd name="connsiteY4" fmla="*/ 0 h 6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62" h="6504">
                <a:moveTo>
                  <a:pt x="14707" y="0"/>
                </a:moveTo>
                <a:lnTo>
                  <a:pt x="39385" y="4712"/>
                </a:lnTo>
                <a:lnTo>
                  <a:pt x="47162" y="6504"/>
                </a:lnTo>
                <a:lnTo>
                  <a:pt x="0" y="3284"/>
                </a:lnTo>
                <a:lnTo>
                  <a:pt x="1470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3" name="Figura a mano libera: forma 22">
            <a:extLst>
              <a:ext uri="{FF2B5EF4-FFF2-40B4-BE49-F238E27FC236}">
                <a16:creationId xmlns:a16="http://schemas.microsoft.com/office/drawing/2014/main" id="{F0A0A50E-A141-4670-F95A-E1E56CBABCF2}"/>
              </a:ext>
            </a:extLst>
          </p:cNvPr>
          <p:cNvSpPr/>
          <p:nvPr/>
        </p:nvSpPr>
        <p:spPr>
          <a:xfrm>
            <a:off x="8548064" y="-670594"/>
            <a:ext cx="1089117" cy="91860"/>
          </a:xfrm>
          <a:custGeom>
            <a:avLst/>
            <a:gdLst>
              <a:gd name="connsiteX0" fmla="*/ 0 w 1089117"/>
              <a:gd name="connsiteY0" fmla="*/ 0 h 91860"/>
              <a:gd name="connsiteX1" fmla="*/ 1089117 w 1089117"/>
              <a:gd name="connsiteY1" fmla="*/ 74367 h 91860"/>
              <a:gd name="connsiteX2" fmla="*/ 1047539 w 1089117"/>
              <a:gd name="connsiteY2" fmla="*/ 82865 h 91860"/>
              <a:gd name="connsiteX3" fmla="*/ 977901 w 1089117"/>
              <a:gd name="connsiteY3" fmla="*/ 91860 h 91860"/>
              <a:gd name="connsiteX4" fmla="*/ 306569 w 1089117"/>
              <a:gd name="connsiteY4" fmla="*/ 68710 h 91860"/>
              <a:gd name="connsiteX5" fmla="*/ 29232 w 1089117"/>
              <a:gd name="connsiteY5" fmla="*/ 6737 h 91860"/>
              <a:gd name="connsiteX6" fmla="*/ 0 w 1089117"/>
              <a:gd name="connsiteY6" fmla="*/ 0 h 91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9117" h="91860">
                <a:moveTo>
                  <a:pt x="0" y="0"/>
                </a:moveTo>
                <a:lnTo>
                  <a:pt x="1089117" y="74367"/>
                </a:lnTo>
                <a:lnTo>
                  <a:pt x="1047539" y="82865"/>
                </a:lnTo>
                <a:cubicBezTo>
                  <a:pt x="1024486" y="87792"/>
                  <a:pt x="1001370" y="91860"/>
                  <a:pt x="977901" y="91860"/>
                </a:cubicBezTo>
                <a:cubicBezTo>
                  <a:pt x="753991" y="91860"/>
                  <a:pt x="530346" y="76427"/>
                  <a:pt x="306569" y="68710"/>
                </a:cubicBezTo>
                <a:cubicBezTo>
                  <a:pt x="149108" y="35310"/>
                  <a:pt x="74241" y="17387"/>
                  <a:pt x="29232" y="673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64676332-8704-353C-4324-0E3489B10C09}"/>
              </a:ext>
            </a:extLst>
          </p:cNvPr>
          <p:cNvSpPr/>
          <p:nvPr/>
        </p:nvSpPr>
        <p:spPr>
          <a:xfrm>
            <a:off x="11643240" y="-459249"/>
            <a:ext cx="1470876" cy="100434"/>
          </a:xfrm>
          <a:custGeom>
            <a:avLst/>
            <a:gdLst>
              <a:gd name="connsiteX0" fmla="*/ 0 w 1470876"/>
              <a:gd name="connsiteY0" fmla="*/ 0 h 100434"/>
              <a:gd name="connsiteX1" fmla="*/ 1470876 w 1470876"/>
              <a:gd name="connsiteY1" fmla="*/ 100434 h 100434"/>
              <a:gd name="connsiteX2" fmla="*/ 417580 w 1470876"/>
              <a:gd name="connsiteY2" fmla="*/ 65710 h 100434"/>
              <a:gd name="connsiteX3" fmla="*/ 62952 w 1470876"/>
              <a:gd name="connsiteY3" fmla="*/ 13062 h 100434"/>
              <a:gd name="connsiteX4" fmla="*/ 0 w 1470876"/>
              <a:gd name="connsiteY4" fmla="*/ 0 h 100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0876" h="100434">
                <a:moveTo>
                  <a:pt x="0" y="0"/>
                </a:moveTo>
                <a:lnTo>
                  <a:pt x="1470876" y="100434"/>
                </a:lnTo>
                <a:cubicBezTo>
                  <a:pt x="1119777" y="88859"/>
                  <a:pt x="767042" y="101498"/>
                  <a:pt x="417580" y="65710"/>
                </a:cubicBezTo>
                <a:cubicBezTo>
                  <a:pt x="305823" y="54265"/>
                  <a:pt x="186358" y="35817"/>
                  <a:pt x="62952" y="1306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0" name="Figura a mano libera: forma 19">
            <a:extLst>
              <a:ext uri="{FF2B5EF4-FFF2-40B4-BE49-F238E27FC236}">
                <a16:creationId xmlns:a16="http://schemas.microsoft.com/office/drawing/2014/main" id="{76F1F3A6-66F4-2927-8586-340C406AF5F3}"/>
              </a:ext>
            </a:extLst>
          </p:cNvPr>
          <p:cNvSpPr/>
          <p:nvPr/>
        </p:nvSpPr>
        <p:spPr>
          <a:xfrm>
            <a:off x="5299191" y="-914400"/>
            <a:ext cx="8370510" cy="8484243"/>
          </a:xfrm>
          <a:custGeom>
            <a:avLst/>
            <a:gdLst>
              <a:gd name="connsiteX0" fmla="*/ 6611158 w 8370510"/>
              <a:gd name="connsiteY0" fmla="*/ 0 h 8484243"/>
              <a:gd name="connsiteX1" fmla="*/ 6796353 w 8370510"/>
              <a:gd name="connsiteY1" fmla="*/ 11575 h 8484243"/>
              <a:gd name="connsiteX2" fmla="*/ 7120444 w 8370510"/>
              <a:gd name="connsiteY2" fmla="*/ 127322 h 8484243"/>
              <a:gd name="connsiteX3" fmla="*/ 7375087 w 8370510"/>
              <a:gd name="connsiteY3" fmla="*/ 254643 h 8484243"/>
              <a:gd name="connsiteX4" fmla="*/ 7942247 w 8370510"/>
              <a:gd name="connsiteY4" fmla="*/ 405114 h 8484243"/>
              <a:gd name="connsiteX5" fmla="*/ 8023270 w 8370510"/>
              <a:gd name="connsiteY5" fmla="*/ 625033 h 8484243"/>
              <a:gd name="connsiteX6" fmla="*/ 8277913 w 8370510"/>
              <a:gd name="connsiteY6" fmla="*/ 2095018 h 8484243"/>
              <a:gd name="connsiteX7" fmla="*/ 8301062 w 8370510"/>
              <a:gd name="connsiteY7" fmla="*/ 2569580 h 8484243"/>
              <a:gd name="connsiteX8" fmla="*/ 8347361 w 8370510"/>
              <a:gd name="connsiteY8" fmla="*/ 3865944 h 8484243"/>
              <a:gd name="connsiteX9" fmla="*/ 8370510 w 8370510"/>
              <a:gd name="connsiteY9" fmla="*/ 5034987 h 8484243"/>
              <a:gd name="connsiteX10" fmla="*/ 8139017 w 8370510"/>
              <a:gd name="connsiteY10" fmla="*/ 7072132 h 8484243"/>
              <a:gd name="connsiteX11" fmla="*/ 7803351 w 8370510"/>
              <a:gd name="connsiteY11" fmla="*/ 7836061 h 8484243"/>
              <a:gd name="connsiteX12" fmla="*/ 7294065 w 8370510"/>
              <a:gd name="connsiteY12" fmla="*/ 8067554 h 8484243"/>
              <a:gd name="connsiteX13" fmla="*/ 6576434 w 8370510"/>
              <a:gd name="connsiteY13" fmla="*/ 8218025 h 8484243"/>
              <a:gd name="connsiteX14" fmla="*/ 5858804 w 8370510"/>
              <a:gd name="connsiteY14" fmla="*/ 8426370 h 8484243"/>
              <a:gd name="connsiteX15" fmla="*/ 4377244 w 8370510"/>
              <a:gd name="connsiteY15" fmla="*/ 8484243 h 8484243"/>
              <a:gd name="connsiteX16" fmla="*/ 3381822 w 8370510"/>
              <a:gd name="connsiteY16" fmla="*/ 8345347 h 8484243"/>
              <a:gd name="connsiteX17" fmla="*/ 3138753 w 8370510"/>
              <a:gd name="connsiteY17" fmla="*/ 8322197 h 8484243"/>
              <a:gd name="connsiteX18" fmla="*/ 2444272 w 8370510"/>
              <a:gd name="connsiteY18" fmla="*/ 8229600 h 8484243"/>
              <a:gd name="connsiteX19" fmla="*/ 858541 w 8370510"/>
              <a:gd name="connsiteY19" fmla="*/ 8009681 h 8484243"/>
              <a:gd name="connsiteX20" fmla="*/ 453427 w 8370510"/>
              <a:gd name="connsiteY20" fmla="*/ 7986532 h 8484243"/>
              <a:gd name="connsiteX21" fmla="*/ 395553 w 8370510"/>
              <a:gd name="connsiteY21" fmla="*/ 7974957 h 8484243"/>
              <a:gd name="connsiteX22" fmla="*/ 314531 w 8370510"/>
              <a:gd name="connsiteY22" fmla="*/ 7963382 h 8484243"/>
              <a:gd name="connsiteX23" fmla="*/ 201833 w 8370510"/>
              <a:gd name="connsiteY23" fmla="*/ 7952654 h 8484243"/>
              <a:gd name="connsiteX24" fmla="*/ 199482 w 8370510"/>
              <a:gd name="connsiteY24" fmla="*/ 7952887 h 8484243"/>
              <a:gd name="connsiteX25" fmla="*/ 199142 w 8370510"/>
              <a:gd name="connsiteY25" fmla="*/ 7952018 h 8484243"/>
              <a:gd name="connsiteX26" fmla="*/ 164060 w 8370510"/>
              <a:gd name="connsiteY26" fmla="*/ 7940233 h 8484243"/>
              <a:gd name="connsiteX27" fmla="*/ 117761 w 8370510"/>
              <a:gd name="connsiteY27" fmla="*/ 7928658 h 8484243"/>
              <a:gd name="connsiteX28" fmla="*/ 25163 w 8370510"/>
              <a:gd name="connsiteY28" fmla="*/ 7812911 h 8484243"/>
              <a:gd name="connsiteX29" fmla="*/ 5772 w 8370510"/>
              <a:gd name="connsiteY29" fmla="*/ 7782751 h 8484243"/>
              <a:gd name="connsiteX30" fmla="*/ 0 w 8370510"/>
              <a:gd name="connsiteY30" fmla="*/ 7772400 h 8484243"/>
              <a:gd name="connsiteX31" fmla="*/ 6892809 w 8370510"/>
              <a:gd name="connsiteY31" fmla="*/ 7772400 h 8484243"/>
              <a:gd name="connsiteX32" fmla="*/ 6892809 w 8370510"/>
              <a:gd name="connsiteY32" fmla="*/ 914400 h 8484243"/>
              <a:gd name="connsiteX33" fmla="*/ 1787762 w 8370510"/>
              <a:gd name="connsiteY33" fmla="*/ 914400 h 8484243"/>
              <a:gd name="connsiteX34" fmla="*/ 1841998 w 8370510"/>
              <a:gd name="connsiteY34" fmla="*/ 842325 h 8484243"/>
              <a:gd name="connsiteX35" fmla="*/ 2131756 w 8370510"/>
              <a:gd name="connsiteY35" fmla="*/ 555585 h 8484243"/>
              <a:gd name="connsiteX36" fmla="*/ 2490571 w 8370510"/>
              <a:gd name="connsiteY36" fmla="*/ 462987 h 8484243"/>
              <a:gd name="connsiteX37" fmla="*/ 3138753 w 8370510"/>
              <a:gd name="connsiteY37" fmla="*/ 254643 h 8484243"/>
              <a:gd name="connsiteX38" fmla="*/ 3201711 w 8370510"/>
              <a:gd name="connsiteY38" fmla="*/ 240586 h 8484243"/>
              <a:gd name="connsiteX39" fmla="*/ 3248873 w 8370510"/>
              <a:gd name="connsiteY39" fmla="*/ 243806 h 8484243"/>
              <a:gd name="connsiteX40" fmla="*/ 3278105 w 8370510"/>
              <a:gd name="connsiteY40" fmla="*/ 250543 h 8484243"/>
              <a:gd name="connsiteX41" fmla="*/ 3555442 w 8370510"/>
              <a:gd name="connsiteY41" fmla="*/ 312516 h 8484243"/>
              <a:gd name="connsiteX42" fmla="*/ 4226774 w 8370510"/>
              <a:gd name="connsiteY42" fmla="*/ 335666 h 8484243"/>
              <a:gd name="connsiteX43" fmla="*/ 4296412 w 8370510"/>
              <a:gd name="connsiteY43" fmla="*/ 326671 h 8484243"/>
              <a:gd name="connsiteX44" fmla="*/ 4337990 w 8370510"/>
              <a:gd name="connsiteY44" fmla="*/ 318173 h 8484243"/>
              <a:gd name="connsiteX45" fmla="*/ 6344049 w 8370510"/>
              <a:gd name="connsiteY45" fmla="*/ 455151 h 8484243"/>
              <a:gd name="connsiteX46" fmla="*/ 6407001 w 8370510"/>
              <a:gd name="connsiteY46" fmla="*/ 468213 h 8484243"/>
              <a:gd name="connsiteX47" fmla="*/ 6761629 w 8370510"/>
              <a:gd name="connsiteY47" fmla="*/ 520861 h 8484243"/>
              <a:gd name="connsiteX48" fmla="*/ 7814925 w 8370510"/>
              <a:gd name="connsiteY48" fmla="*/ 555585 h 8484243"/>
              <a:gd name="connsiteX49" fmla="*/ 6344049 w 8370510"/>
              <a:gd name="connsiteY49" fmla="*/ 455151 h 8484243"/>
              <a:gd name="connsiteX50" fmla="*/ 6028728 w 8370510"/>
              <a:gd name="connsiteY50" fmla="*/ 389723 h 8484243"/>
              <a:gd name="connsiteX51" fmla="*/ 5291644 w 8370510"/>
              <a:gd name="connsiteY51" fmla="*/ 219919 h 8484243"/>
              <a:gd name="connsiteX52" fmla="*/ 5213940 w 8370510"/>
              <a:gd name="connsiteY52" fmla="*/ 202435 h 8484243"/>
              <a:gd name="connsiteX53" fmla="*/ 5265984 w 8370510"/>
              <a:gd name="connsiteY53" fmla="*/ 186978 h 8484243"/>
              <a:gd name="connsiteX54" fmla="*/ 5766206 w 8370510"/>
              <a:gd name="connsiteY54" fmla="*/ 46299 h 8484243"/>
              <a:gd name="connsiteX55" fmla="*/ 6611158 w 8370510"/>
              <a:gd name="connsiteY55" fmla="*/ 0 h 848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8370510" h="8484243">
                <a:moveTo>
                  <a:pt x="6611158" y="0"/>
                </a:moveTo>
                <a:cubicBezTo>
                  <a:pt x="6672890" y="3858"/>
                  <a:pt x="6735169" y="2511"/>
                  <a:pt x="6796353" y="11575"/>
                </a:cubicBezTo>
                <a:cubicBezTo>
                  <a:pt x="6890905" y="25583"/>
                  <a:pt x="7046181" y="93047"/>
                  <a:pt x="7120444" y="127322"/>
                </a:cubicBezTo>
                <a:cubicBezTo>
                  <a:pt x="7206609" y="167091"/>
                  <a:pt x="7285185" y="224254"/>
                  <a:pt x="7375087" y="254643"/>
                </a:cubicBezTo>
                <a:cubicBezTo>
                  <a:pt x="7560381" y="317277"/>
                  <a:pt x="7772424" y="308072"/>
                  <a:pt x="7942247" y="405114"/>
                </a:cubicBezTo>
                <a:cubicBezTo>
                  <a:pt x="8010077" y="443874"/>
                  <a:pt x="7996262" y="551727"/>
                  <a:pt x="8023270" y="625033"/>
                </a:cubicBezTo>
                <a:cubicBezTo>
                  <a:pt x="8195187" y="1091664"/>
                  <a:pt x="8207585" y="1602723"/>
                  <a:pt x="8277913" y="2095018"/>
                </a:cubicBezTo>
                <a:cubicBezTo>
                  <a:pt x="8300311" y="2251802"/>
                  <a:pt x="8293346" y="2411393"/>
                  <a:pt x="8301062" y="2569580"/>
                </a:cubicBezTo>
                <a:cubicBezTo>
                  <a:pt x="8322129" y="3001463"/>
                  <a:pt x="8335186" y="3433719"/>
                  <a:pt x="8347361" y="3865944"/>
                </a:cubicBezTo>
                <a:cubicBezTo>
                  <a:pt x="8358336" y="4255547"/>
                  <a:pt x="8362794" y="4645306"/>
                  <a:pt x="8370510" y="5034987"/>
                </a:cubicBezTo>
                <a:cubicBezTo>
                  <a:pt x="8311607" y="5653476"/>
                  <a:pt x="8225931" y="6594106"/>
                  <a:pt x="8139017" y="7072132"/>
                </a:cubicBezTo>
                <a:cubicBezTo>
                  <a:pt x="8045349" y="7587304"/>
                  <a:pt x="8028850" y="7569561"/>
                  <a:pt x="7803351" y="7836061"/>
                </a:cubicBezTo>
                <a:cubicBezTo>
                  <a:pt x="7507168" y="7992863"/>
                  <a:pt x="7675311" y="7912232"/>
                  <a:pt x="7294065" y="8067554"/>
                </a:cubicBezTo>
                <a:cubicBezTo>
                  <a:pt x="7152789" y="8125111"/>
                  <a:pt x="6747777" y="8174349"/>
                  <a:pt x="6576434" y="8218025"/>
                </a:cubicBezTo>
                <a:cubicBezTo>
                  <a:pt x="6369463" y="8270782"/>
                  <a:pt x="6058871" y="8408182"/>
                  <a:pt x="5858804" y="8426370"/>
                </a:cubicBezTo>
                <a:cubicBezTo>
                  <a:pt x="5366604" y="8471115"/>
                  <a:pt x="4871097" y="8464952"/>
                  <a:pt x="4377244" y="8484243"/>
                </a:cubicBezTo>
                <a:cubicBezTo>
                  <a:pt x="3695778" y="8440278"/>
                  <a:pt x="4329650" y="8495005"/>
                  <a:pt x="3381822" y="8345347"/>
                </a:cubicBezTo>
                <a:cubicBezTo>
                  <a:pt x="3301428" y="8332653"/>
                  <a:pt x="3219776" y="8329914"/>
                  <a:pt x="3138753" y="8322197"/>
                </a:cubicBezTo>
                <a:cubicBezTo>
                  <a:pt x="3138726" y="8322194"/>
                  <a:pt x="2444298" y="8229604"/>
                  <a:pt x="2444272" y="8229600"/>
                </a:cubicBezTo>
                <a:cubicBezTo>
                  <a:pt x="1915672" y="8156460"/>
                  <a:pt x="1388056" y="8075873"/>
                  <a:pt x="858541" y="8009681"/>
                </a:cubicBezTo>
                <a:cubicBezTo>
                  <a:pt x="723503" y="8001965"/>
                  <a:pt x="588306" y="7996648"/>
                  <a:pt x="453427" y="7986532"/>
                </a:cubicBezTo>
                <a:cubicBezTo>
                  <a:pt x="433809" y="7985061"/>
                  <a:pt x="414959" y="7978191"/>
                  <a:pt x="395553" y="7974957"/>
                </a:cubicBezTo>
                <a:cubicBezTo>
                  <a:pt x="368643" y="7970472"/>
                  <a:pt x="341626" y="7966570"/>
                  <a:pt x="314531" y="7963382"/>
                </a:cubicBezTo>
                <a:cubicBezTo>
                  <a:pt x="237391" y="7954307"/>
                  <a:pt x="210445" y="7952640"/>
                  <a:pt x="201833" y="7952654"/>
                </a:cubicBezTo>
                <a:lnTo>
                  <a:pt x="199482" y="7952887"/>
                </a:lnTo>
                <a:lnTo>
                  <a:pt x="199142" y="7952018"/>
                </a:lnTo>
                <a:cubicBezTo>
                  <a:pt x="196606" y="7950453"/>
                  <a:pt x="188059" y="7947090"/>
                  <a:pt x="164060" y="7940233"/>
                </a:cubicBezTo>
                <a:cubicBezTo>
                  <a:pt x="148764" y="7935863"/>
                  <a:pt x="131573" y="7936551"/>
                  <a:pt x="117761" y="7928658"/>
                </a:cubicBezTo>
                <a:cubicBezTo>
                  <a:pt x="90006" y="7912798"/>
                  <a:pt x="30836" y="7821420"/>
                  <a:pt x="25163" y="7812911"/>
                </a:cubicBezTo>
                <a:cubicBezTo>
                  <a:pt x="17560" y="7801506"/>
                  <a:pt x="11244" y="7791757"/>
                  <a:pt x="5772" y="7782751"/>
                </a:cubicBezTo>
                <a:lnTo>
                  <a:pt x="0" y="7772400"/>
                </a:lnTo>
                <a:lnTo>
                  <a:pt x="6892809" y="7772400"/>
                </a:lnTo>
                <a:lnTo>
                  <a:pt x="6892809" y="914400"/>
                </a:lnTo>
                <a:lnTo>
                  <a:pt x="1787762" y="914400"/>
                </a:lnTo>
                <a:lnTo>
                  <a:pt x="1841998" y="842325"/>
                </a:lnTo>
                <a:cubicBezTo>
                  <a:pt x="1910939" y="756600"/>
                  <a:pt x="1974222" y="702617"/>
                  <a:pt x="2131756" y="555585"/>
                </a:cubicBezTo>
                <a:cubicBezTo>
                  <a:pt x="2251361" y="524719"/>
                  <a:pt x="2372220" y="498356"/>
                  <a:pt x="2490571" y="462987"/>
                </a:cubicBezTo>
                <a:cubicBezTo>
                  <a:pt x="2708016" y="398003"/>
                  <a:pt x="2918481" y="309284"/>
                  <a:pt x="3138753" y="254643"/>
                </a:cubicBezTo>
                <a:lnTo>
                  <a:pt x="3201711" y="240586"/>
                </a:lnTo>
                <a:lnTo>
                  <a:pt x="3248873" y="243806"/>
                </a:lnTo>
                <a:lnTo>
                  <a:pt x="3278105" y="250543"/>
                </a:lnTo>
                <a:cubicBezTo>
                  <a:pt x="3323114" y="261193"/>
                  <a:pt x="3397981" y="279116"/>
                  <a:pt x="3555442" y="312516"/>
                </a:cubicBezTo>
                <a:cubicBezTo>
                  <a:pt x="3779219" y="320233"/>
                  <a:pt x="4002864" y="335666"/>
                  <a:pt x="4226774" y="335666"/>
                </a:cubicBezTo>
                <a:cubicBezTo>
                  <a:pt x="4250243" y="335666"/>
                  <a:pt x="4273359" y="331598"/>
                  <a:pt x="4296412" y="326671"/>
                </a:cubicBezTo>
                <a:lnTo>
                  <a:pt x="4337990" y="318173"/>
                </a:lnTo>
                <a:lnTo>
                  <a:pt x="6344049" y="455151"/>
                </a:lnTo>
                <a:lnTo>
                  <a:pt x="6407001" y="468213"/>
                </a:lnTo>
                <a:cubicBezTo>
                  <a:pt x="6530407" y="490968"/>
                  <a:pt x="6649872" y="509416"/>
                  <a:pt x="6761629" y="520861"/>
                </a:cubicBezTo>
                <a:cubicBezTo>
                  <a:pt x="7111091" y="556649"/>
                  <a:pt x="7463826" y="544010"/>
                  <a:pt x="7814925" y="555585"/>
                </a:cubicBezTo>
                <a:lnTo>
                  <a:pt x="6344049" y="455151"/>
                </a:lnTo>
                <a:lnTo>
                  <a:pt x="6028728" y="389723"/>
                </a:lnTo>
                <a:cubicBezTo>
                  <a:pt x="5773685" y="332377"/>
                  <a:pt x="5517946" y="268586"/>
                  <a:pt x="5291644" y="219919"/>
                </a:cubicBezTo>
                <a:lnTo>
                  <a:pt x="5213940" y="202435"/>
                </a:lnTo>
                <a:lnTo>
                  <a:pt x="5265984" y="186978"/>
                </a:lnTo>
                <a:cubicBezTo>
                  <a:pt x="5430223" y="137775"/>
                  <a:pt x="5709845" y="52562"/>
                  <a:pt x="5766206" y="46299"/>
                </a:cubicBezTo>
                <a:cubicBezTo>
                  <a:pt x="6046554" y="15149"/>
                  <a:pt x="6329507" y="15433"/>
                  <a:pt x="661115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46A37221-6950-40A0-29D6-0EC1043AD819}"/>
              </a:ext>
            </a:extLst>
          </p:cNvPr>
          <p:cNvSpPr/>
          <p:nvPr/>
        </p:nvSpPr>
        <p:spPr>
          <a:xfrm>
            <a:off x="8515609" y="-821803"/>
            <a:ext cx="1997522" cy="225576"/>
          </a:xfrm>
          <a:custGeom>
            <a:avLst/>
            <a:gdLst>
              <a:gd name="connsiteX0" fmla="*/ 767287 w 1997522"/>
              <a:gd name="connsiteY0" fmla="*/ 0 h 225576"/>
              <a:gd name="connsiteX1" fmla="*/ 1600664 w 1997522"/>
              <a:gd name="connsiteY1" fmla="*/ 34725 h 225576"/>
              <a:gd name="connsiteX2" fmla="*/ 1839012 w 1997522"/>
              <a:gd name="connsiteY2" fmla="*/ 74172 h 225576"/>
              <a:gd name="connsiteX3" fmla="*/ 1997522 w 1997522"/>
              <a:gd name="connsiteY3" fmla="*/ 109838 h 225576"/>
              <a:gd name="connsiteX4" fmla="*/ 1978629 w 1997522"/>
              <a:gd name="connsiteY4" fmla="*/ 115449 h 225576"/>
              <a:gd name="connsiteX5" fmla="*/ 1936330 w 1997522"/>
              <a:gd name="connsiteY5" fmla="*/ 127322 h 225576"/>
              <a:gd name="connsiteX6" fmla="*/ 1322872 w 1997522"/>
              <a:gd name="connsiteY6" fmla="*/ 196770 h 225576"/>
              <a:gd name="connsiteX7" fmla="*/ 1149252 w 1997522"/>
              <a:gd name="connsiteY7" fmla="*/ 219919 h 225576"/>
              <a:gd name="connsiteX8" fmla="*/ 1121572 w 1997522"/>
              <a:gd name="connsiteY8" fmla="*/ 225576 h 225576"/>
              <a:gd name="connsiteX9" fmla="*/ 32455 w 1997522"/>
              <a:gd name="connsiteY9" fmla="*/ 151209 h 225576"/>
              <a:gd name="connsiteX10" fmla="*/ 24678 w 1997522"/>
              <a:gd name="connsiteY10" fmla="*/ 149417 h 225576"/>
              <a:gd name="connsiteX11" fmla="*/ 0 w 1997522"/>
              <a:gd name="connsiteY11" fmla="*/ 144705 h 225576"/>
              <a:gd name="connsiteX12" fmla="*/ 132179 w 1997522"/>
              <a:gd name="connsiteY12" fmla="*/ 115193 h 225576"/>
              <a:gd name="connsiteX13" fmla="*/ 767287 w 1997522"/>
              <a:gd name="connsiteY13" fmla="*/ 0 h 225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522" h="225576">
                <a:moveTo>
                  <a:pt x="767287" y="0"/>
                </a:moveTo>
                <a:cubicBezTo>
                  <a:pt x="1045079" y="11575"/>
                  <a:pt x="1323939" y="7787"/>
                  <a:pt x="1600664" y="34725"/>
                </a:cubicBezTo>
                <a:cubicBezTo>
                  <a:pt x="1680870" y="42533"/>
                  <a:pt x="1760119" y="57211"/>
                  <a:pt x="1839012" y="74172"/>
                </a:cubicBezTo>
                <a:lnTo>
                  <a:pt x="1997522" y="109838"/>
                </a:lnTo>
                <a:lnTo>
                  <a:pt x="1978629" y="115449"/>
                </a:lnTo>
                <a:cubicBezTo>
                  <a:pt x="1959234" y="121117"/>
                  <a:pt x="1944612" y="125252"/>
                  <a:pt x="1936330" y="127322"/>
                </a:cubicBezTo>
                <a:cubicBezTo>
                  <a:pt x="1633216" y="203100"/>
                  <a:pt x="1643885" y="185305"/>
                  <a:pt x="1322872" y="196770"/>
                </a:cubicBezTo>
                <a:lnTo>
                  <a:pt x="1149252" y="219919"/>
                </a:lnTo>
                <a:lnTo>
                  <a:pt x="1121572" y="225576"/>
                </a:lnTo>
                <a:lnTo>
                  <a:pt x="32455" y="151209"/>
                </a:lnTo>
                <a:lnTo>
                  <a:pt x="24678" y="149417"/>
                </a:lnTo>
                <a:lnTo>
                  <a:pt x="0" y="144705"/>
                </a:lnTo>
                <a:lnTo>
                  <a:pt x="132179" y="115193"/>
                </a:lnTo>
                <a:cubicBezTo>
                  <a:pt x="342953" y="72568"/>
                  <a:pt x="556049" y="40511"/>
                  <a:pt x="7672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18" name="Figura a mano libera: forma 17">
            <a:extLst>
              <a:ext uri="{FF2B5EF4-FFF2-40B4-BE49-F238E27FC236}">
                <a16:creationId xmlns:a16="http://schemas.microsoft.com/office/drawing/2014/main" id="{F26E1614-C164-3775-C692-144D325F977C}"/>
              </a:ext>
            </a:extLst>
          </p:cNvPr>
          <p:cNvSpPr/>
          <p:nvPr/>
        </p:nvSpPr>
        <p:spPr>
          <a:xfrm>
            <a:off x="7859210" y="-727165"/>
            <a:ext cx="656399" cy="53351"/>
          </a:xfrm>
          <a:custGeom>
            <a:avLst/>
            <a:gdLst>
              <a:gd name="connsiteX0" fmla="*/ 328853 w 656399"/>
              <a:gd name="connsiteY0" fmla="*/ 147 h 53351"/>
              <a:gd name="connsiteX1" fmla="*/ 497712 w 656399"/>
              <a:gd name="connsiteY1" fmla="*/ 32684 h 53351"/>
              <a:gd name="connsiteX2" fmla="*/ 652254 w 656399"/>
              <a:gd name="connsiteY2" fmla="*/ 49276 h 53351"/>
              <a:gd name="connsiteX3" fmla="*/ 656399 w 656399"/>
              <a:gd name="connsiteY3" fmla="*/ 50067 h 53351"/>
              <a:gd name="connsiteX4" fmla="*/ 641692 w 656399"/>
              <a:gd name="connsiteY4" fmla="*/ 53351 h 53351"/>
              <a:gd name="connsiteX5" fmla="*/ 0 w 656399"/>
              <a:gd name="connsiteY5" fmla="*/ 9535 h 53351"/>
              <a:gd name="connsiteX6" fmla="*/ 328853 w 656399"/>
              <a:gd name="connsiteY6" fmla="*/ 147 h 53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6399" h="53351">
                <a:moveTo>
                  <a:pt x="328853" y="147"/>
                </a:moveTo>
                <a:cubicBezTo>
                  <a:pt x="370715" y="-1053"/>
                  <a:pt x="385910" y="4734"/>
                  <a:pt x="497712" y="32684"/>
                </a:cubicBezTo>
                <a:cubicBezTo>
                  <a:pt x="589683" y="41881"/>
                  <a:pt x="623618" y="44677"/>
                  <a:pt x="652254" y="49276"/>
                </a:cubicBezTo>
                <a:lnTo>
                  <a:pt x="656399" y="50067"/>
                </a:lnTo>
                <a:lnTo>
                  <a:pt x="641692" y="53351"/>
                </a:lnTo>
                <a:lnTo>
                  <a:pt x="0" y="9535"/>
                </a:lnTo>
                <a:cubicBezTo>
                  <a:pt x="218465" y="9535"/>
                  <a:pt x="286992" y="1347"/>
                  <a:pt x="328853" y="1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17" name="Figura a mano libera: forma 16">
            <a:extLst>
              <a:ext uri="{FF2B5EF4-FFF2-40B4-BE49-F238E27FC236}">
                <a16:creationId xmlns:a16="http://schemas.microsoft.com/office/drawing/2014/main" id="{1C97DFDD-04C2-9018-FA9C-EEC9DE4B86B7}"/>
              </a:ext>
            </a:extLst>
          </p:cNvPr>
          <p:cNvSpPr/>
          <p:nvPr/>
        </p:nvSpPr>
        <p:spPr>
          <a:xfrm>
            <a:off x="0" y="0"/>
            <a:ext cx="7379294" cy="6858000"/>
          </a:xfrm>
          <a:custGeom>
            <a:avLst/>
            <a:gdLst>
              <a:gd name="connsiteX0" fmla="*/ 0 w 7379294"/>
              <a:gd name="connsiteY0" fmla="*/ 0 h 6858000"/>
              <a:gd name="connsiteX1" fmla="*/ 7086953 w 7379294"/>
              <a:gd name="connsiteY1" fmla="*/ 0 h 6858000"/>
              <a:gd name="connsiteX2" fmla="*/ 7086862 w 7379294"/>
              <a:gd name="connsiteY2" fmla="*/ 121 h 6858000"/>
              <a:gd name="connsiteX3" fmla="*/ 6817489 w 7379294"/>
              <a:gd name="connsiteY3" fmla="*/ 405114 h 6858000"/>
              <a:gd name="connsiteX4" fmla="*/ 6701742 w 7379294"/>
              <a:gd name="connsiteY4" fmla="*/ 648182 h 6858000"/>
              <a:gd name="connsiteX5" fmla="*/ 6632294 w 7379294"/>
              <a:gd name="connsiteY5" fmla="*/ 1145894 h 6858000"/>
              <a:gd name="connsiteX6" fmla="*/ 6655443 w 7379294"/>
              <a:gd name="connsiteY6" fmla="*/ 1632030 h 6858000"/>
              <a:gd name="connsiteX7" fmla="*/ 6724891 w 7379294"/>
              <a:gd name="connsiteY7" fmla="*/ 1886673 h 6858000"/>
              <a:gd name="connsiteX8" fmla="*/ 6944810 w 7379294"/>
              <a:gd name="connsiteY8" fmla="*/ 2257063 h 6858000"/>
              <a:gd name="connsiteX9" fmla="*/ 7292051 w 7379294"/>
              <a:gd name="connsiteY9" fmla="*/ 2696901 h 6858000"/>
              <a:gd name="connsiteX10" fmla="*/ 7338349 w 7379294"/>
              <a:gd name="connsiteY10" fmla="*/ 2801073 h 6858000"/>
              <a:gd name="connsiteX11" fmla="*/ 7349924 w 7379294"/>
              <a:gd name="connsiteY11" fmla="*/ 3287210 h 6858000"/>
              <a:gd name="connsiteX12" fmla="*/ 7315200 w 7379294"/>
              <a:gd name="connsiteY12" fmla="*/ 3356658 h 6858000"/>
              <a:gd name="connsiteX13" fmla="*/ 7222603 w 7379294"/>
              <a:gd name="connsiteY13" fmla="*/ 3495554 h 6858000"/>
              <a:gd name="connsiteX14" fmla="*/ 7106856 w 7379294"/>
              <a:gd name="connsiteY14" fmla="*/ 3634451 h 6858000"/>
              <a:gd name="connsiteX15" fmla="*/ 7014258 w 7379294"/>
              <a:gd name="connsiteY15" fmla="*/ 3773347 h 6858000"/>
              <a:gd name="connsiteX16" fmla="*/ 6886937 w 7379294"/>
              <a:gd name="connsiteY16" fmla="*/ 3889094 h 6858000"/>
              <a:gd name="connsiteX17" fmla="*/ 6782765 w 7379294"/>
              <a:gd name="connsiteY17" fmla="*/ 4027990 h 6858000"/>
              <a:gd name="connsiteX18" fmla="*/ 6516547 w 7379294"/>
              <a:gd name="connsiteY18" fmla="*/ 4305782 h 6858000"/>
              <a:gd name="connsiteX19" fmla="*/ 6366076 w 7379294"/>
              <a:gd name="connsiteY19" fmla="*/ 4386805 h 6858000"/>
              <a:gd name="connsiteX20" fmla="*/ 5845215 w 7379294"/>
              <a:gd name="connsiteY20" fmla="*/ 4606724 h 6858000"/>
              <a:gd name="connsiteX21" fmla="*/ 5590572 w 7379294"/>
              <a:gd name="connsiteY21" fmla="*/ 4687747 h 6858000"/>
              <a:gd name="connsiteX22" fmla="*/ 5440101 w 7379294"/>
              <a:gd name="connsiteY22" fmla="*/ 4791919 h 6858000"/>
              <a:gd name="connsiteX23" fmla="*/ 5243332 w 7379294"/>
              <a:gd name="connsiteY23" fmla="*/ 5092861 h 6858000"/>
              <a:gd name="connsiteX24" fmla="*/ 5173884 w 7379294"/>
              <a:gd name="connsiteY24" fmla="*/ 5185458 h 6858000"/>
              <a:gd name="connsiteX25" fmla="*/ 5058137 w 7379294"/>
              <a:gd name="connsiteY25" fmla="*/ 5405377 h 6858000"/>
              <a:gd name="connsiteX26" fmla="*/ 5046562 w 7379294"/>
              <a:gd name="connsiteY26" fmla="*/ 5555848 h 6858000"/>
              <a:gd name="connsiteX27" fmla="*/ 5011838 w 7379294"/>
              <a:gd name="connsiteY27" fmla="*/ 5671595 h 6858000"/>
              <a:gd name="connsiteX28" fmla="*/ 4977114 w 7379294"/>
              <a:gd name="connsiteY28" fmla="*/ 5937813 h 6858000"/>
              <a:gd name="connsiteX29" fmla="*/ 4988689 w 7379294"/>
              <a:gd name="connsiteY29" fmla="*/ 6018835 h 6858000"/>
              <a:gd name="connsiteX30" fmla="*/ 5034987 w 7379294"/>
              <a:gd name="connsiteY30" fmla="*/ 6192456 h 6858000"/>
              <a:gd name="connsiteX31" fmla="*/ 5185458 w 7379294"/>
              <a:gd name="connsiteY31" fmla="*/ 6539696 h 6858000"/>
              <a:gd name="connsiteX32" fmla="*/ 5266481 w 7379294"/>
              <a:gd name="connsiteY32" fmla="*/ 6782765 h 6858000"/>
              <a:gd name="connsiteX33" fmla="*/ 5290631 w 7379294"/>
              <a:gd name="connsiteY33" fmla="*/ 6842652 h 6858000"/>
              <a:gd name="connsiteX34" fmla="*/ 5299191 w 7379294"/>
              <a:gd name="connsiteY34" fmla="*/ 6858000 h 6858000"/>
              <a:gd name="connsiteX35" fmla="*/ 0 w 7379294"/>
              <a:gd name="connsiteY35" fmla="*/ 6858000 h 6858000"/>
              <a:gd name="connsiteX36" fmla="*/ 0 w 7379294"/>
              <a:gd name="connsiteY3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7379294" h="6858000">
                <a:moveTo>
                  <a:pt x="0" y="0"/>
                </a:moveTo>
                <a:lnTo>
                  <a:pt x="7086953" y="0"/>
                </a:lnTo>
                <a:lnTo>
                  <a:pt x="7086862" y="121"/>
                </a:lnTo>
                <a:cubicBezTo>
                  <a:pt x="7028353" y="82167"/>
                  <a:pt x="6952611" y="199616"/>
                  <a:pt x="6817489" y="405114"/>
                </a:cubicBezTo>
                <a:cubicBezTo>
                  <a:pt x="6768185" y="480097"/>
                  <a:pt x="6740324" y="567159"/>
                  <a:pt x="6701742" y="648182"/>
                </a:cubicBezTo>
                <a:cubicBezTo>
                  <a:pt x="6685322" y="746704"/>
                  <a:pt x="6632294" y="1030472"/>
                  <a:pt x="6632294" y="1145894"/>
                </a:cubicBezTo>
                <a:cubicBezTo>
                  <a:pt x="6632294" y="1308123"/>
                  <a:pt x="6643234" y="1470261"/>
                  <a:pt x="6655443" y="1632030"/>
                </a:cubicBezTo>
                <a:cubicBezTo>
                  <a:pt x="6661498" y="1712259"/>
                  <a:pt x="6690203" y="1814629"/>
                  <a:pt x="6724891" y="1886673"/>
                </a:cubicBezTo>
                <a:cubicBezTo>
                  <a:pt x="6752633" y="1944290"/>
                  <a:pt x="6906762" y="2208144"/>
                  <a:pt x="6944810" y="2257063"/>
                </a:cubicBezTo>
                <a:cubicBezTo>
                  <a:pt x="7180625" y="2560253"/>
                  <a:pt x="7183809" y="2480417"/>
                  <a:pt x="7292051" y="2696901"/>
                </a:cubicBezTo>
                <a:cubicBezTo>
                  <a:pt x="7309045" y="2730888"/>
                  <a:pt x="7322916" y="2766349"/>
                  <a:pt x="7338349" y="2801073"/>
                </a:cubicBezTo>
                <a:cubicBezTo>
                  <a:pt x="7387092" y="3028539"/>
                  <a:pt x="7394016" y="2987384"/>
                  <a:pt x="7349924" y="3287210"/>
                </a:cubicBezTo>
                <a:cubicBezTo>
                  <a:pt x="7346158" y="3312816"/>
                  <a:pt x="7328696" y="3334574"/>
                  <a:pt x="7315200" y="3356658"/>
                </a:cubicBezTo>
                <a:cubicBezTo>
                  <a:pt x="7286184" y="3404138"/>
                  <a:pt x="7255989" y="3451039"/>
                  <a:pt x="7222603" y="3495554"/>
                </a:cubicBezTo>
                <a:cubicBezTo>
                  <a:pt x="7186442" y="3543768"/>
                  <a:pt x="7143017" y="3586237"/>
                  <a:pt x="7106856" y="3634451"/>
                </a:cubicBezTo>
                <a:cubicBezTo>
                  <a:pt x="7073469" y="3678966"/>
                  <a:pt x="7050628" y="3731234"/>
                  <a:pt x="7014258" y="3773347"/>
                </a:cubicBezTo>
                <a:cubicBezTo>
                  <a:pt x="6976769" y="3816756"/>
                  <a:pt x="6925519" y="3846654"/>
                  <a:pt x="6886937" y="3889094"/>
                </a:cubicBezTo>
                <a:cubicBezTo>
                  <a:pt x="6848007" y="3931917"/>
                  <a:pt x="6818687" y="3982615"/>
                  <a:pt x="6782765" y="4027990"/>
                </a:cubicBezTo>
                <a:cubicBezTo>
                  <a:pt x="6704348" y="4127043"/>
                  <a:pt x="6619530" y="4230525"/>
                  <a:pt x="6516547" y="4305782"/>
                </a:cubicBezTo>
                <a:cubicBezTo>
                  <a:pt x="6470553" y="4339393"/>
                  <a:pt x="6415083" y="4357764"/>
                  <a:pt x="6366076" y="4386805"/>
                </a:cubicBezTo>
                <a:cubicBezTo>
                  <a:pt x="6050248" y="4573962"/>
                  <a:pt x="6359217" y="4441855"/>
                  <a:pt x="5845215" y="4606724"/>
                </a:cubicBezTo>
                <a:lnTo>
                  <a:pt x="5590572" y="4687747"/>
                </a:lnTo>
                <a:cubicBezTo>
                  <a:pt x="5540415" y="4722471"/>
                  <a:pt x="5481611" y="4747216"/>
                  <a:pt x="5440101" y="4791919"/>
                </a:cubicBezTo>
                <a:cubicBezTo>
                  <a:pt x="5272332" y="4972593"/>
                  <a:pt x="5333604" y="4957452"/>
                  <a:pt x="5243332" y="5092861"/>
                </a:cubicBezTo>
                <a:cubicBezTo>
                  <a:pt x="5221931" y="5124963"/>
                  <a:pt x="5194844" y="5153066"/>
                  <a:pt x="5173884" y="5185458"/>
                </a:cubicBezTo>
                <a:cubicBezTo>
                  <a:pt x="5139197" y="5239064"/>
                  <a:pt x="5085845" y="5349960"/>
                  <a:pt x="5058137" y="5405377"/>
                </a:cubicBezTo>
                <a:cubicBezTo>
                  <a:pt x="5054279" y="5455534"/>
                  <a:pt x="5055181" y="5506287"/>
                  <a:pt x="5046562" y="5555848"/>
                </a:cubicBezTo>
                <a:cubicBezTo>
                  <a:pt x="5039660" y="5595533"/>
                  <a:pt x="5020765" y="5632316"/>
                  <a:pt x="5011838" y="5671595"/>
                </a:cubicBezTo>
                <a:cubicBezTo>
                  <a:pt x="4988994" y="5772109"/>
                  <a:pt x="4986301" y="5836760"/>
                  <a:pt x="4977114" y="5937813"/>
                </a:cubicBezTo>
                <a:cubicBezTo>
                  <a:pt x="4980972" y="5964820"/>
                  <a:pt x="4983661" y="5992021"/>
                  <a:pt x="4988689" y="6018835"/>
                </a:cubicBezTo>
                <a:cubicBezTo>
                  <a:pt x="4999108" y="6074401"/>
                  <a:pt x="5012954" y="6138947"/>
                  <a:pt x="5034987" y="6192456"/>
                </a:cubicBezTo>
                <a:cubicBezTo>
                  <a:pt x="5091137" y="6328821"/>
                  <a:pt x="5133867" y="6384924"/>
                  <a:pt x="5185458" y="6539696"/>
                </a:cubicBezTo>
                <a:cubicBezTo>
                  <a:pt x="5212466" y="6620719"/>
                  <a:pt x="5238544" y="6702058"/>
                  <a:pt x="5266481" y="6782765"/>
                </a:cubicBezTo>
                <a:cubicBezTo>
                  <a:pt x="5275306" y="6808260"/>
                  <a:pt x="5282171" y="6825792"/>
                  <a:pt x="5290631" y="6842652"/>
                </a:cubicBezTo>
                <a:lnTo>
                  <a:pt x="5299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844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16" name="Figura a mano libera: forma 15">
            <a:extLst>
              <a:ext uri="{FF2B5EF4-FFF2-40B4-BE49-F238E27FC236}">
                <a16:creationId xmlns:a16="http://schemas.microsoft.com/office/drawing/2014/main" id="{8B17A792-E233-88AA-45A9-EA49D5DA3601}"/>
              </a:ext>
            </a:extLst>
          </p:cNvPr>
          <p:cNvSpPr/>
          <p:nvPr/>
        </p:nvSpPr>
        <p:spPr>
          <a:xfrm>
            <a:off x="5497345" y="7038487"/>
            <a:ext cx="1462" cy="374"/>
          </a:xfrm>
          <a:custGeom>
            <a:avLst/>
            <a:gdLst>
              <a:gd name="connsiteX0" fmla="*/ 1328 w 1462"/>
              <a:gd name="connsiteY0" fmla="*/ 0 h 374"/>
              <a:gd name="connsiteX1" fmla="*/ 1462 w 1462"/>
              <a:gd name="connsiteY1" fmla="*/ 343 h 374"/>
              <a:gd name="connsiteX2" fmla="*/ 0 w 1462"/>
              <a:gd name="connsiteY2" fmla="*/ 131 h 374"/>
              <a:gd name="connsiteX3" fmla="*/ 1328 w 1462"/>
              <a:gd name="connsiteY3" fmla="*/ 0 h 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2" h="374">
                <a:moveTo>
                  <a:pt x="1328" y="0"/>
                </a:moveTo>
                <a:lnTo>
                  <a:pt x="1462" y="343"/>
                </a:lnTo>
                <a:cubicBezTo>
                  <a:pt x="904" y="439"/>
                  <a:pt x="24" y="297"/>
                  <a:pt x="0" y="131"/>
                </a:cubicBezTo>
                <a:lnTo>
                  <a:pt x="13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CD30720-EB0A-B100-587F-224F50294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1346" y="4312413"/>
            <a:ext cx="9525000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igura a mano libera: forma 20">
            <a:extLst>
              <a:ext uri="{FF2B5EF4-FFF2-40B4-BE49-F238E27FC236}">
                <a16:creationId xmlns:a16="http://schemas.microsoft.com/office/drawing/2014/main" id="{488FF177-AC80-9365-59EA-3FEACD26AEC6}"/>
              </a:ext>
            </a:extLst>
          </p:cNvPr>
          <p:cNvSpPr/>
          <p:nvPr/>
        </p:nvSpPr>
        <p:spPr>
          <a:xfrm>
            <a:off x="6453076" y="0"/>
            <a:ext cx="7214886" cy="6858000"/>
          </a:xfrm>
          <a:custGeom>
            <a:avLst/>
            <a:gdLst>
              <a:gd name="connsiteX0" fmla="*/ 2109839 w 7214886"/>
              <a:gd name="connsiteY0" fmla="*/ 0 h 6858000"/>
              <a:gd name="connsiteX1" fmla="*/ 7214886 w 7214886"/>
              <a:gd name="connsiteY1" fmla="*/ 0 h 6858000"/>
              <a:gd name="connsiteX2" fmla="*/ 7214886 w 7214886"/>
              <a:gd name="connsiteY2" fmla="*/ 6858000 h 6858000"/>
              <a:gd name="connsiteX3" fmla="*/ 322077 w 7214886"/>
              <a:gd name="connsiteY3" fmla="*/ 6858000 h 6858000"/>
              <a:gd name="connsiteX4" fmla="*/ 313517 w 7214886"/>
              <a:gd name="connsiteY4" fmla="*/ 6842652 h 6858000"/>
              <a:gd name="connsiteX5" fmla="*/ 289367 w 7214886"/>
              <a:gd name="connsiteY5" fmla="*/ 6782765 h 6858000"/>
              <a:gd name="connsiteX6" fmla="*/ 208344 w 7214886"/>
              <a:gd name="connsiteY6" fmla="*/ 6539696 h 6858000"/>
              <a:gd name="connsiteX7" fmla="*/ 57873 w 7214886"/>
              <a:gd name="connsiteY7" fmla="*/ 6192456 h 6858000"/>
              <a:gd name="connsiteX8" fmla="*/ 11575 w 7214886"/>
              <a:gd name="connsiteY8" fmla="*/ 6018835 h 6858000"/>
              <a:gd name="connsiteX9" fmla="*/ 0 w 7214886"/>
              <a:gd name="connsiteY9" fmla="*/ 5937813 h 6858000"/>
              <a:gd name="connsiteX10" fmla="*/ 34724 w 7214886"/>
              <a:gd name="connsiteY10" fmla="*/ 5671595 h 6858000"/>
              <a:gd name="connsiteX11" fmla="*/ 69448 w 7214886"/>
              <a:gd name="connsiteY11" fmla="*/ 5555848 h 6858000"/>
              <a:gd name="connsiteX12" fmla="*/ 81023 w 7214886"/>
              <a:gd name="connsiteY12" fmla="*/ 5405377 h 6858000"/>
              <a:gd name="connsiteX13" fmla="*/ 196770 w 7214886"/>
              <a:gd name="connsiteY13" fmla="*/ 5185458 h 6858000"/>
              <a:gd name="connsiteX14" fmla="*/ 266218 w 7214886"/>
              <a:gd name="connsiteY14" fmla="*/ 5092861 h 6858000"/>
              <a:gd name="connsiteX15" fmla="*/ 462987 w 7214886"/>
              <a:gd name="connsiteY15" fmla="*/ 4791919 h 6858000"/>
              <a:gd name="connsiteX16" fmla="*/ 613458 w 7214886"/>
              <a:gd name="connsiteY16" fmla="*/ 4687747 h 6858000"/>
              <a:gd name="connsiteX17" fmla="*/ 868101 w 7214886"/>
              <a:gd name="connsiteY17" fmla="*/ 4606724 h 6858000"/>
              <a:gd name="connsiteX18" fmla="*/ 1388962 w 7214886"/>
              <a:gd name="connsiteY18" fmla="*/ 4386805 h 6858000"/>
              <a:gd name="connsiteX19" fmla="*/ 1539433 w 7214886"/>
              <a:gd name="connsiteY19" fmla="*/ 4305782 h 6858000"/>
              <a:gd name="connsiteX20" fmla="*/ 1805651 w 7214886"/>
              <a:gd name="connsiteY20" fmla="*/ 4027990 h 6858000"/>
              <a:gd name="connsiteX21" fmla="*/ 1909823 w 7214886"/>
              <a:gd name="connsiteY21" fmla="*/ 3889094 h 6858000"/>
              <a:gd name="connsiteX22" fmla="*/ 2037144 w 7214886"/>
              <a:gd name="connsiteY22" fmla="*/ 3773347 h 6858000"/>
              <a:gd name="connsiteX23" fmla="*/ 2129742 w 7214886"/>
              <a:gd name="connsiteY23" fmla="*/ 3634451 h 6858000"/>
              <a:gd name="connsiteX24" fmla="*/ 2245489 w 7214886"/>
              <a:gd name="connsiteY24" fmla="*/ 3495554 h 6858000"/>
              <a:gd name="connsiteX25" fmla="*/ 2338086 w 7214886"/>
              <a:gd name="connsiteY25" fmla="*/ 3356658 h 6858000"/>
              <a:gd name="connsiteX26" fmla="*/ 2372810 w 7214886"/>
              <a:gd name="connsiteY26" fmla="*/ 3287210 h 6858000"/>
              <a:gd name="connsiteX27" fmla="*/ 2361235 w 7214886"/>
              <a:gd name="connsiteY27" fmla="*/ 2801073 h 6858000"/>
              <a:gd name="connsiteX28" fmla="*/ 2314937 w 7214886"/>
              <a:gd name="connsiteY28" fmla="*/ 2696901 h 6858000"/>
              <a:gd name="connsiteX29" fmla="*/ 1967696 w 7214886"/>
              <a:gd name="connsiteY29" fmla="*/ 2257063 h 6858000"/>
              <a:gd name="connsiteX30" fmla="*/ 1747777 w 7214886"/>
              <a:gd name="connsiteY30" fmla="*/ 1886673 h 6858000"/>
              <a:gd name="connsiteX31" fmla="*/ 1678329 w 7214886"/>
              <a:gd name="connsiteY31" fmla="*/ 1632030 h 6858000"/>
              <a:gd name="connsiteX32" fmla="*/ 1655180 w 7214886"/>
              <a:gd name="connsiteY32" fmla="*/ 1145894 h 6858000"/>
              <a:gd name="connsiteX33" fmla="*/ 1724628 w 7214886"/>
              <a:gd name="connsiteY33" fmla="*/ 648182 h 6858000"/>
              <a:gd name="connsiteX34" fmla="*/ 1840375 w 7214886"/>
              <a:gd name="connsiteY34" fmla="*/ 405114 h 6858000"/>
              <a:gd name="connsiteX35" fmla="*/ 2109748 w 7214886"/>
              <a:gd name="connsiteY35" fmla="*/ 121 h 6858000"/>
              <a:gd name="connsiteX36" fmla="*/ 2109839 w 7214886"/>
              <a:gd name="connsiteY3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7214886" h="6858000">
                <a:moveTo>
                  <a:pt x="2109839" y="0"/>
                </a:moveTo>
                <a:lnTo>
                  <a:pt x="7214886" y="0"/>
                </a:lnTo>
                <a:lnTo>
                  <a:pt x="7214886" y="6858000"/>
                </a:lnTo>
                <a:lnTo>
                  <a:pt x="322077" y="6858000"/>
                </a:lnTo>
                <a:lnTo>
                  <a:pt x="313517" y="6842652"/>
                </a:lnTo>
                <a:cubicBezTo>
                  <a:pt x="305057" y="6825792"/>
                  <a:pt x="298192" y="6808260"/>
                  <a:pt x="289367" y="6782765"/>
                </a:cubicBezTo>
                <a:cubicBezTo>
                  <a:pt x="261430" y="6702058"/>
                  <a:pt x="235352" y="6620719"/>
                  <a:pt x="208344" y="6539696"/>
                </a:cubicBezTo>
                <a:cubicBezTo>
                  <a:pt x="156753" y="6384924"/>
                  <a:pt x="114023" y="6328821"/>
                  <a:pt x="57873" y="6192456"/>
                </a:cubicBezTo>
                <a:cubicBezTo>
                  <a:pt x="35840" y="6138947"/>
                  <a:pt x="21994" y="6074401"/>
                  <a:pt x="11575" y="6018835"/>
                </a:cubicBezTo>
                <a:cubicBezTo>
                  <a:pt x="6547" y="5992021"/>
                  <a:pt x="3858" y="5964820"/>
                  <a:pt x="0" y="5937813"/>
                </a:cubicBezTo>
                <a:cubicBezTo>
                  <a:pt x="9187" y="5836760"/>
                  <a:pt x="11880" y="5772109"/>
                  <a:pt x="34724" y="5671595"/>
                </a:cubicBezTo>
                <a:cubicBezTo>
                  <a:pt x="43651" y="5632316"/>
                  <a:pt x="62546" y="5595533"/>
                  <a:pt x="69448" y="5555848"/>
                </a:cubicBezTo>
                <a:cubicBezTo>
                  <a:pt x="78067" y="5506287"/>
                  <a:pt x="77165" y="5455534"/>
                  <a:pt x="81023" y="5405377"/>
                </a:cubicBezTo>
                <a:cubicBezTo>
                  <a:pt x="108731" y="5349960"/>
                  <a:pt x="162083" y="5239064"/>
                  <a:pt x="196770" y="5185458"/>
                </a:cubicBezTo>
                <a:cubicBezTo>
                  <a:pt x="217730" y="5153066"/>
                  <a:pt x="244817" y="5124963"/>
                  <a:pt x="266218" y="5092861"/>
                </a:cubicBezTo>
                <a:cubicBezTo>
                  <a:pt x="356490" y="4957452"/>
                  <a:pt x="295218" y="4972593"/>
                  <a:pt x="462987" y="4791919"/>
                </a:cubicBezTo>
                <a:cubicBezTo>
                  <a:pt x="504497" y="4747216"/>
                  <a:pt x="563301" y="4722471"/>
                  <a:pt x="613458" y="4687747"/>
                </a:cubicBezTo>
                <a:lnTo>
                  <a:pt x="868101" y="4606724"/>
                </a:lnTo>
                <a:cubicBezTo>
                  <a:pt x="1382103" y="4441855"/>
                  <a:pt x="1073134" y="4573962"/>
                  <a:pt x="1388962" y="4386805"/>
                </a:cubicBezTo>
                <a:cubicBezTo>
                  <a:pt x="1437969" y="4357764"/>
                  <a:pt x="1493439" y="4339393"/>
                  <a:pt x="1539433" y="4305782"/>
                </a:cubicBezTo>
                <a:cubicBezTo>
                  <a:pt x="1642416" y="4230525"/>
                  <a:pt x="1727234" y="4127043"/>
                  <a:pt x="1805651" y="4027990"/>
                </a:cubicBezTo>
                <a:cubicBezTo>
                  <a:pt x="1841573" y="3982615"/>
                  <a:pt x="1870893" y="3931917"/>
                  <a:pt x="1909823" y="3889094"/>
                </a:cubicBezTo>
                <a:cubicBezTo>
                  <a:pt x="1948405" y="3846654"/>
                  <a:pt x="1999655" y="3816756"/>
                  <a:pt x="2037144" y="3773347"/>
                </a:cubicBezTo>
                <a:cubicBezTo>
                  <a:pt x="2073514" y="3731234"/>
                  <a:pt x="2096355" y="3678966"/>
                  <a:pt x="2129742" y="3634451"/>
                </a:cubicBezTo>
                <a:cubicBezTo>
                  <a:pt x="2165903" y="3586237"/>
                  <a:pt x="2209328" y="3543768"/>
                  <a:pt x="2245489" y="3495554"/>
                </a:cubicBezTo>
                <a:cubicBezTo>
                  <a:pt x="2278875" y="3451039"/>
                  <a:pt x="2309070" y="3404138"/>
                  <a:pt x="2338086" y="3356658"/>
                </a:cubicBezTo>
                <a:cubicBezTo>
                  <a:pt x="2351582" y="3334574"/>
                  <a:pt x="2369044" y="3312816"/>
                  <a:pt x="2372810" y="3287210"/>
                </a:cubicBezTo>
                <a:cubicBezTo>
                  <a:pt x="2416902" y="2987384"/>
                  <a:pt x="2409978" y="3028539"/>
                  <a:pt x="2361235" y="2801073"/>
                </a:cubicBezTo>
                <a:cubicBezTo>
                  <a:pt x="2345802" y="2766349"/>
                  <a:pt x="2331931" y="2730888"/>
                  <a:pt x="2314937" y="2696901"/>
                </a:cubicBezTo>
                <a:cubicBezTo>
                  <a:pt x="2206695" y="2480417"/>
                  <a:pt x="2203511" y="2560253"/>
                  <a:pt x="1967696" y="2257063"/>
                </a:cubicBezTo>
                <a:cubicBezTo>
                  <a:pt x="1929648" y="2208144"/>
                  <a:pt x="1775519" y="1944290"/>
                  <a:pt x="1747777" y="1886673"/>
                </a:cubicBezTo>
                <a:cubicBezTo>
                  <a:pt x="1713089" y="1814629"/>
                  <a:pt x="1684384" y="1712259"/>
                  <a:pt x="1678329" y="1632030"/>
                </a:cubicBezTo>
                <a:cubicBezTo>
                  <a:pt x="1666120" y="1470261"/>
                  <a:pt x="1655180" y="1308123"/>
                  <a:pt x="1655180" y="1145894"/>
                </a:cubicBezTo>
                <a:cubicBezTo>
                  <a:pt x="1655180" y="1030472"/>
                  <a:pt x="1708208" y="746704"/>
                  <a:pt x="1724628" y="648182"/>
                </a:cubicBezTo>
                <a:cubicBezTo>
                  <a:pt x="1763210" y="567159"/>
                  <a:pt x="1791071" y="480097"/>
                  <a:pt x="1840375" y="405114"/>
                </a:cubicBezTo>
                <a:cubicBezTo>
                  <a:pt x="1975497" y="199616"/>
                  <a:pt x="2051239" y="82167"/>
                  <a:pt x="2109748" y="121"/>
                </a:cubicBezTo>
                <a:lnTo>
                  <a:pt x="2109839" y="0"/>
                </a:lnTo>
                <a:close/>
              </a:path>
            </a:pathLst>
          </a:custGeom>
          <a:solidFill>
            <a:srgbClr val="8445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9CCB3C8-356F-C016-05E6-BFCF4474CB22}"/>
              </a:ext>
            </a:extLst>
          </p:cNvPr>
          <p:cNvSpPr txBox="1"/>
          <p:nvPr/>
        </p:nvSpPr>
        <p:spPr bwMode="ltGray">
          <a:xfrm>
            <a:off x="358814" y="358815"/>
            <a:ext cx="53783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0" dirty="0">
                <a:solidFill>
                  <a:srgbClr val="FFC9C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ANALISI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5AAC8C3-6E47-7ABC-9751-D1C5F53A2A49}"/>
              </a:ext>
            </a:extLst>
          </p:cNvPr>
          <p:cNvSpPr txBox="1"/>
          <p:nvPr/>
        </p:nvSpPr>
        <p:spPr bwMode="ltGray">
          <a:xfrm>
            <a:off x="603812" y="1376037"/>
            <a:ext cx="53783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000" dirty="0">
                <a:solidFill>
                  <a:srgbClr val="FF999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 UN GP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79441342-5C4B-3D97-E51F-04AC7E3ED514}"/>
              </a:ext>
            </a:extLst>
          </p:cNvPr>
          <p:cNvSpPr txBox="1"/>
          <p:nvPr/>
        </p:nvSpPr>
        <p:spPr bwMode="ltGray">
          <a:xfrm>
            <a:off x="8534918" y="5322360"/>
            <a:ext cx="4726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C9C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Progetto di:</a:t>
            </a:r>
            <a:br>
              <a:rPr lang="it-IT" dirty="0">
                <a:solidFill>
                  <a:srgbClr val="FFC9C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it-IT" dirty="0">
                <a:solidFill>
                  <a:srgbClr val="FFC9C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Michela Francesca Firrera</a:t>
            </a:r>
            <a:br>
              <a:rPr lang="it-IT" dirty="0">
                <a:solidFill>
                  <a:srgbClr val="FFC9C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it-IT" dirty="0">
                <a:solidFill>
                  <a:srgbClr val="FFC9C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Simone Alessandro Casciaro</a:t>
            </a:r>
          </a:p>
        </p:txBody>
      </p:sp>
    </p:spTree>
    <p:extLst>
      <p:ext uri="{BB962C8B-B14F-4D97-AF65-F5344CB8AC3E}">
        <p14:creationId xmlns:p14="http://schemas.microsoft.com/office/powerpoint/2010/main" val="3151897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cielo, aria aperta, binari, strada&#10;&#10;Descrizione generata automaticamente">
            <a:extLst>
              <a:ext uri="{FF2B5EF4-FFF2-40B4-BE49-F238E27FC236}">
                <a16:creationId xmlns:a16="http://schemas.microsoft.com/office/drawing/2014/main" id="{E8CC5DA5-4D2D-FE31-004F-D8AFE9CDDC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19" b="1756"/>
          <a:stretch/>
        </p:blipFill>
        <p:spPr>
          <a:xfrm>
            <a:off x="-1504" y="1282"/>
            <a:ext cx="12191980" cy="6856718"/>
          </a:xfrm>
          <a:prstGeom prst="rect">
            <a:avLst/>
          </a:prstGeom>
        </p:spPr>
      </p:pic>
      <p:sp>
        <p:nvSpPr>
          <p:cNvPr id="21" name="Figura a mano libera: forma 20">
            <a:extLst>
              <a:ext uri="{FF2B5EF4-FFF2-40B4-BE49-F238E27FC236}">
                <a16:creationId xmlns:a16="http://schemas.microsoft.com/office/drawing/2014/main" id="{2E6FBCC3-A53B-38EF-6575-59AE0D1A0CCF}"/>
              </a:ext>
            </a:extLst>
          </p:cNvPr>
          <p:cNvSpPr/>
          <p:nvPr/>
        </p:nvSpPr>
        <p:spPr>
          <a:xfrm>
            <a:off x="-3028" y="0"/>
            <a:ext cx="12188952" cy="6858000"/>
          </a:xfrm>
          <a:custGeom>
            <a:avLst/>
            <a:gdLst/>
            <a:ahLst/>
            <a:cxnLst/>
            <a:rect l="l" t="t" r="r" b="b"/>
            <a:pathLst>
              <a:path w="12188952" h="6858000">
                <a:moveTo>
                  <a:pt x="2802479" y="3029322"/>
                </a:moveTo>
                <a:lnTo>
                  <a:pt x="2966563" y="3514874"/>
                </a:lnTo>
                <a:lnTo>
                  <a:pt x="2636164" y="3514874"/>
                </a:lnTo>
                <a:close/>
                <a:moveTo>
                  <a:pt x="8509963" y="2558281"/>
                </a:moveTo>
                <a:lnTo>
                  <a:pt x="8509963" y="4081909"/>
                </a:lnTo>
                <a:lnTo>
                  <a:pt x="8906218" y="4081909"/>
                </a:lnTo>
                <a:lnTo>
                  <a:pt x="8906218" y="3148757"/>
                </a:lnTo>
                <a:lnTo>
                  <a:pt x="9635104" y="4081909"/>
                </a:lnTo>
                <a:lnTo>
                  <a:pt x="10031359" y="4081909"/>
                </a:lnTo>
                <a:lnTo>
                  <a:pt x="10031359" y="2558281"/>
                </a:lnTo>
                <a:lnTo>
                  <a:pt x="9635104" y="2558281"/>
                </a:lnTo>
                <a:lnTo>
                  <a:pt x="9635104" y="3490317"/>
                </a:lnTo>
                <a:lnTo>
                  <a:pt x="8906218" y="2558281"/>
                </a:lnTo>
                <a:close/>
                <a:moveTo>
                  <a:pt x="7795588" y="2558281"/>
                </a:moveTo>
                <a:lnTo>
                  <a:pt x="7795588" y="4081909"/>
                </a:lnTo>
                <a:lnTo>
                  <a:pt x="8191843" y="4081909"/>
                </a:lnTo>
                <a:lnTo>
                  <a:pt x="8191843" y="2558281"/>
                </a:lnTo>
                <a:close/>
                <a:moveTo>
                  <a:pt x="6575272" y="2558281"/>
                </a:moveTo>
                <a:lnTo>
                  <a:pt x="6575272" y="2888680"/>
                </a:lnTo>
                <a:lnTo>
                  <a:pt x="6897857" y="2888680"/>
                </a:lnTo>
                <a:lnTo>
                  <a:pt x="6897857" y="4081909"/>
                </a:lnTo>
                <a:lnTo>
                  <a:pt x="7294112" y="4081909"/>
                </a:lnTo>
                <a:lnTo>
                  <a:pt x="7294112" y="2888680"/>
                </a:lnTo>
                <a:lnTo>
                  <a:pt x="7622278" y="2888680"/>
                </a:lnTo>
                <a:lnTo>
                  <a:pt x="7622278" y="2558281"/>
                </a:lnTo>
                <a:close/>
                <a:moveTo>
                  <a:pt x="3766513" y="2558281"/>
                </a:moveTo>
                <a:lnTo>
                  <a:pt x="3766513" y="3436739"/>
                </a:lnTo>
                <a:cubicBezTo>
                  <a:pt x="3766513" y="3549849"/>
                  <a:pt x="3774699" y="3639890"/>
                  <a:pt x="3791070" y="3706862"/>
                </a:cubicBezTo>
                <a:cubicBezTo>
                  <a:pt x="3814139" y="3801368"/>
                  <a:pt x="3856926" y="3879875"/>
                  <a:pt x="3919434" y="3942383"/>
                </a:cubicBezTo>
                <a:cubicBezTo>
                  <a:pt x="4037753" y="4061445"/>
                  <a:pt x="4202208" y="4120977"/>
                  <a:pt x="4412799" y="4120977"/>
                </a:cubicBezTo>
                <a:cubicBezTo>
                  <a:pt x="4619672" y="4120977"/>
                  <a:pt x="4784870" y="4062562"/>
                  <a:pt x="4908397" y="3945731"/>
                </a:cubicBezTo>
                <a:cubicBezTo>
                  <a:pt x="4995462" y="3863132"/>
                  <a:pt x="5050528" y="3771603"/>
                  <a:pt x="5073596" y="3671144"/>
                </a:cubicBezTo>
                <a:cubicBezTo>
                  <a:pt x="5088480" y="3606403"/>
                  <a:pt x="5095921" y="3528269"/>
                  <a:pt x="5095921" y="3436739"/>
                </a:cubicBezTo>
                <a:lnTo>
                  <a:pt x="5095921" y="2558281"/>
                </a:lnTo>
                <a:lnTo>
                  <a:pt x="4699666" y="2558281"/>
                </a:lnTo>
                <a:lnTo>
                  <a:pt x="4699666" y="3382411"/>
                </a:lnTo>
                <a:cubicBezTo>
                  <a:pt x="4699666" y="3525147"/>
                  <a:pt x="4681434" y="3621420"/>
                  <a:pt x="4644971" y="3671231"/>
                </a:cubicBezTo>
                <a:cubicBezTo>
                  <a:pt x="4595858" y="3738889"/>
                  <a:pt x="4522932" y="3772719"/>
                  <a:pt x="4426194" y="3772719"/>
                </a:cubicBezTo>
                <a:cubicBezTo>
                  <a:pt x="4383034" y="3772719"/>
                  <a:pt x="4343595" y="3764167"/>
                  <a:pt x="4307876" y="3747063"/>
                </a:cubicBezTo>
                <a:cubicBezTo>
                  <a:pt x="4220811" y="3706182"/>
                  <a:pt x="4173559" y="3634070"/>
                  <a:pt x="4166117" y="3530728"/>
                </a:cubicBezTo>
                <a:cubicBezTo>
                  <a:pt x="4163885" y="3498009"/>
                  <a:pt x="4162768" y="3448570"/>
                  <a:pt x="4162768" y="3382411"/>
                </a:cubicBezTo>
                <a:lnTo>
                  <a:pt x="4162768" y="2558281"/>
                </a:lnTo>
                <a:close/>
                <a:moveTo>
                  <a:pt x="2589283" y="2558281"/>
                </a:moveTo>
                <a:lnTo>
                  <a:pt x="2003272" y="4081909"/>
                </a:lnTo>
                <a:lnTo>
                  <a:pt x="2421851" y="4081909"/>
                </a:lnTo>
                <a:lnTo>
                  <a:pt x="2526775" y="3816251"/>
                </a:lnTo>
                <a:lnTo>
                  <a:pt x="3073719" y="3816251"/>
                </a:lnTo>
                <a:lnTo>
                  <a:pt x="3171945" y="4081909"/>
                </a:lnTo>
                <a:lnTo>
                  <a:pt x="3594989" y="4081909"/>
                </a:lnTo>
                <a:lnTo>
                  <a:pt x="3021257" y="2558281"/>
                </a:lnTo>
                <a:close/>
                <a:moveTo>
                  <a:pt x="5925563" y="2521446"/>
                </a:moveTo>
                <a:cubicBezTo>
                  <a:pt x="5761852" y="2521446"/>
                  <a:pt x="5630883" y="2576077"/>
                  <a:pt x="5532657" y="2685337"/>
                </a:cubicBezTo>
                <a:cubicBezTo>
                  <a:pt x="5448570" y="2778239"/>
                  <a:pt x="5406525" y="2895301"/>
                  <a:pt x="5406525" y="3036526"/>
                </a:cubicBezTo>
                <a:cubicBezTo>
                  <a:pt x="5406525" y="3171796"/>
                  <a:pt x="5447151" y="3272877"/>
                  <a:pt x="5528402" y="3339768"/>
                </a:cubicBezTo>
                <a:cubicBezTo>
                  <a:pt x="5556725" y="3362814"/>
                  <a:pt x="5591014" y="3382882"/>
                  <a:pt x="5631267" y="3399974"/>
                </a:cubicBezTo>
                <a:cubicBezTo>
                  <a:pt x="5656614" y="3411125"/>
                  <a:pt x="5718483" y="3431193"/>
                  <a:pt x="5816872" y="3460180"/>
                </a:cubicBezTo>
                <a:cubicBezTo>
                  <a:pt x="5898123" y="3483481"/>
                  <a:pt x="5955893" y="3506409"/>
                  <a:pt x="5990181" y="3528966"/>
                </a:cubicBezTo>
                <a:cubicBezTo>
                  <a:pt x="6036399" y="3559034"/>
                  <a:pt x="6059508" y="3596619"/>
                  <a:pt x="6059508" y="3641721"/>
                </a:cubicBezTo>
                <a:cubicBezTo>
                  <a:pt x="6059508" y="3691334"/>
                  <a:pt x="6038632" y="3729669"/>
                  <a:pt x="5996879" y="3756726"/>
                </a:cubicBezTo>
                <a:cubicBezTo>
                  <a:pt x="5961078" y="3780782"/>
                  <a:pt x="5917453" y="3792811"/>
                  <a:pt x="5866003" y="3792811"/>
                </a:cubicBezTo>
                <a:cubicBezTo>
                  <a:pt x="5751917" y="3792811"/>
                  <a:pt x="5635220" y="3738860"/>
                  <a:pt x="5515914" y="3630960"/>
                </a:cubicBezTo>
                <a:lnTo>
                  <a:pt x="5346249" y="3950196"/>
                </a:lnTo>
                <a:cubicBezTo>
                  <a:pt x="5509216" y="4065538"/>
                  <a:pt x="5685950" y="4123209"/>
                  <a:pt x="5876450" y="4123209"/>
                </a:cubicBezTo>
                <a:cubicBezTo>
                  <a:pt x="5967235" y="4123209"/>
                  <a:pt x="6052067" y="4109425"/>
                  <a:pt x="6130946" y="4081857"/>
                </a:cubicBezTo>
                <a:cubicBezTo>
                  <a:pt x="6357165" y="4003629"/>
                  <a:pt x="6470274" y="3835634"/>
                  <a:pt x="6470274" y="3577870"/>
                </a:cubicBezTo>
                <a:cubicBezTo>
                  <a:pt x="6470274" y="3477295"/>
                  <a:pt x="6444555" y="3394974"/>
                  <a:pt x="6393116" y="3330909"/>
                </a:cubicBezTo>
                <a:cubicBezTo>
                  <a:pt x="6333492" y="3255657"/>
                  <a:pt x="6233608" y="3197545"/>
                  <a:pt x="6093466" y="3156570"/>
                </a:cubicBezTo>
                <a:cubicBezTo>
                  <a:pt x="5981659" y="3123712"/>
                  <a:pt x="5914570" y="3100556"/>
                  <a:pt x="5892199" y="3087104"/>
                </a:cubicBezTo>
                <a:cubicBezTo>
                  <a:pt x="5842260" y="3057978"/>
                  <a:pt x="5817291" y="3023253"/>
                  <a:pt x="5817291" y="2982930"/>
                </a:cubicBezTo>
                <a:cubicBezTo>
                  <a:pt x="5817291" y="2941851"/>
                  <a:pt x="5836313" y="2908987"/>
                  <a:pt x="5874357" y="2884337"/>
                </a:cubicBezTo>
                <a:cubicBezTo>
                  <a:pt x="5907936" y="2862675"/>
                  <a:pt x="5945986" y="2851845"/>
                  <a:pt x="5988507" y="2851845"/>
                </a:cubicBezTo>
                <a:cubicBezTo>
                  <a:pt x="6076548" y="2851845"/>
                  <a:pt x="6163839" y="2885703"/>
                  <a:pt x="6250380" y="2953420"/>
                </a:cubicBezTo>
                <a:lnTo>
                  <a:pt x="6408882" y="2645346"/>
                </a:lnTo>
                <a:cubicBezTo>
                  <a:pt x="6251125" y="2562746"/>
                  <a:pt x="6090018" y="2521446"/>
                  <a:pt x="5925563" y="2521446"/>
                </a:cubicBez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44546"/>
          </a:solidFill>
          <a:ln>
            <a:solidFill>
              <a:srgbClr val="FFDF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480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cielo, aria aperta, binari, strada&#10;&#10;Descrizione generata automaticamente">
            <a:extLst>
              <a:ext uri="{FF2B5EF4-FFF2-40B4-BE49-F238E27FC236}">
                <a16:creationId xmlns:a16="http://schemas.microsoft.com/office/drawing/2014/main" id="{E8CC5DA5-4D2D-FE31-004F-D8AFE9CDDC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19" b="1756"/>
          <a:stretch/>
        </p:blipFill>
        <p:spPr>
          <a:xfrm>
            <a:off x="-1504" y="1282"/>
            <a:ext cx="12191980" cy="6856718"/>
          </a:xfrm>
          <a:prstGeom prst="rect">
            <a:avLst/>
          </a:prstGeom>
        </p:spPr>
      </p:pic>
      <p:sp>
        <p:nvSpPr>
          <p:cNvPr id="21" name="Figura a mano libera: forma 20">
            <a:extLst>
              <a:ext uri="{FF2B5EF4-FFF2-40B4-BE49-F238E27FC236}">
                <a16:creationId xmlns:a16="http://schemas.microsoft.com/office/drawing/2014/main" id="{2E6FBCC3-A53B-38EF-6575-59AE0D1A0CCF}"/>
              </a:ext>
            </a:extLst>
          </p:cNvPr>
          <p:cNvSpPr/>
          <p:nvPr/>
        </p:nvSpPr>
        <p:spPr>
          <a:xfrm>
            <a:off x="-263904000" y="-122571000"/>
            <a:ext cx="533052000" cy="252000000"/>
          </a:xfrm>
          <a:custGeom>
            <a:avLst/>
            <a:gdLst/>
            <a:ahLst/>
            <a:cxnLst/>
            <a:rect l="l" t="t" r="r" b="b"/>
            <a:pathLst>
              <a:path w="12188952" h="6858000">
                <a:moveTo>
                  <a:pt x="2802479" y="3029322"/>
                </a:moveTo>
                <a:lnTo>
                  <a:pt x="2966563" y="3514874"/>
                </a:lnTo>
                <a:lnTo>
                  <a:pt x="2636164" y="3514874"/>
                </a:lnTo>
                <a:close/>
                <a:moveTo>
                  <a:pt x="8509963" y="2558281"/>
                </a:moveTo>
                <a:lnTo>
                  <a:pt x="8509963" y="4081909"/>
                </a:lnTo>
                <a:lnTo>
                  <a:pt x="8906218" y="4081909"/>
                </a:lnTo>
                <a:lnTo>
                  <a:pt x="8906218" y="3148757"/>
                </a:lnTo>
                <a:lnTo>
                  <a:pt x="9635104" y="4081909"/>
                </a:lnTo>
                <a:lnTo>
                  <a:pt x="10031359" y="4081909"/>
                </a:lnTo>
                <a:lnTo>
                  <a:pt x="10031359" y="2558281"/>
                </a:lnTo>
                <a:lnTo>
                  <a:pt x="9635104" y="2558281"/>
                </a:lnTo>
                <a:lnTo>
                  <a:pt x="9635104" y="3490317"/>
                </a:lnTo>
                <a:lnTo>
                  <a:pt x="8906218" y="2558281"/>
                </a:lnTo>
                <a:close/>
                <a:moveTo>
                  <a:pt x="7795588" y="2558281"/>
                </a:moveTo>
                <a:lnTo>
                  <a:pt x="7795588" y="4081909"/>
                </a:lnTo>
                <a:lnTo>
                  <a:pt x="8191843" y="4081909"/>
                </a:lnTo>
                <a:lnTo>
                  <a:pt x="8191843" y="2558281"/>
                </a:lnTo>
                <a:close/>
                <a:moveTo>
                  <a:pt x="6575272" y="2558281"/>
                </a:moveTo>
                <a:lnTo>
                  <a:pt x="6575272" y="2888680"/>
                </a:lnTo>
                <a:lnTo>
                  <a:pt x="6897857" y="2888680"/>
                </a:lnTo>
                <a:lnTo>
                  <a:pt x="6897857" y="4081909"/>
                </a:lnTo>
                <a:lnTo>
                  <a:pt x="7294112" y="4081909"/>
                </a:lnTo>
                <a:lnTo>
                  <a:pt x="7294112" y="2888680"/>
                </a:lnTo>
                <a:lnTo>
                  <a:pt x="7622278" y="2888680"/>
                </a:lnTo>
                <a:lnTo>
                  <a:pt x="7622278" y="2558281"/>
                </a:lnTo>
                <a:close/>
                <a:moveTo>
                  <a:pt x="3766513" y="2558281"/>
                </a:moveTo>
                <a:lnTo>
                  <a:pt x="3766513" y="3436739"/>
                </a:lnTo>
                <a:cubicBezTo>
                  <a:pt x="3766513" y="3549849"/>
                  <a:pt x="3774699" y="3639890"/>
                  <a:pt x="3791070" y="3706862"/>
                </a:cubicBezTo>
                <a:cubicBezTo>
                  <a:pt x="3814139" y="3801368"/>
                  <a:pt x="3856926" y="3879875"/>
                  <a:pt x="3919434" y="3942383"/>
                </a:cubicBezTo>
                <a:cubicBezTo>
                  <a:pt x="4037753" y="4061445"/>
                  <a:pt x="4202208" y="4120977"/>
                  <a:pt x="4412799" y="4120977"/>
                </a:cubicBezTo>
                <a:cubicBezTo>
                  <a:pt x="4619672" y="4120977"/>
                  <a:pt x="4784870" y="4062562"/>
                  <a:pt x="4908397" y="3945731"/>
                </a:cubicBezTo>
                <a:cubicBezTo>
                  <a:pt x="4995462" y="3863132"/>
                  <a:pt x="5050528" y="3771603"/>
                  <a:pt x="5073596" y="3671144"/>
                </a:cubicBezTo>
                <a:cubicBezTo>
                  <a:pt x="5088480" y="3606403"/>
                  <a:pt x="5095921" y="3528269"/>
                  <a:pt x="5095921" y="3436739"/>
                </a:cubicBezTo>
                <a:lnTo>
                  <a:pt x="5095921" y="2558281"/>
                </a:lnTo>
                <a:lnTo>
                  <a:pt x="4699666" y="2558281"/>
                </a:lnTo>
                <a:lnTo>
                  <a:pt x="4699666" y="3382411"/>
                </a:lnTo>
                <a:cubicBezTo>
                  <a:pt x="4699666" y="3525147"/>
                  <a:pt x="4681434" y="3621420"/>
                  <a:pt x="4644971" y="3671231"/>
                </a:cubicBezTo>
                <a:cubicBezTo>
                  <a:pt x="4595858" y="3738889"/>
                  <a:pt x="4522932" y="3772719"/>
                  <a:pt x="4426194" y="3772719"/>
                </a:cubicBezTo>
                <a:cubicBezTo>
                  <a:pt x="4383034" y="3772719"/>
                  <a:pt x="4343595" y="3764167"/>
                  <a:pt x="4307876" y="3747063"/>
                </a:cubicBezTo>
                <a:cubicBezTo>
                  <a:pt x="4220811" y="3706182"/>
                  <a:pt x="4173559" y="3634070"/>
                  <a:pt x="4166117" y="3530728"/>
                </a:cubicBezTo>
                <a:cubicBezTo>
                  <a:pt x="4163885" y="3498009"/>
                  <a:pt x="4162768" y="3448570"/>
                  <a:pt x="4162768" y="3382411"/>
                </a:cubicBezTo>
                <a:lnTo>
                  <a:pt x="4162768" y="2558281"/>
                </a:lnTo>
                <a:close/>
                <a:moveTo>
                  <a:pt x="2589283" y="2558281"/>
                </a:moveTo>
                <a:lnTo>
                  <a:pt x="2003272" y="4081909"/>
                </a:lnTo>
                <a:lnTo>
                  <a:pt x="2421851" y="4081909"/>
                </a:lnTo>
                <a:lnTo>
                  <a:pt x="2526775" y="3816251"/>
                </a:lnTo>
                <a:lnTo>
                  <a:pt x="3073719" y="3816251"/>
                </a:lnTo>
                <a:lnTo>
                  <a:pt x="3171945" y="4081909"/>
                </a:lnTo>
                <a:lnTo>
                  <a:pt x="3594989" y="4081909"/>
                </a:lnTo>
                <a:lnTo>
                  <a:pt x="3021257" y="2558281"/>
                </a:lnTo>
                <a:close/>
                <a:moveTo>
                  <a:pt x="5925563" y="2521446"/>
                </a:moveTo>
                <a:cubicBezTo>
                  <a:pt x="5761852" y="2521446"/>
                  <a:pt x="5630883" y="2576077"/>
                  <a:pt x="5532657" y="2685337"/>
                </a:cubicBezTo>
                <a:cubicBezTo>
                  <a:pt x="5448570" y="2778239"/>
                  <a:pt x="5406525" y="2895301"/>
                  <a:pt x="5406525" y="3036526"/>
                </a:cubicBezTo>
                <a:cubicBezTo>
                  <a:pt x="5406525" y="3171796"/>
                  <a:pt x="5447151" y="3272877"/>
                  <a:pt x="5528402" y="3339768"/>
                </a:cubicBezTo>
                <a:cubicBezTo>
                  <a:pt x="5556725" y="3362814"/>
                  <a:pt x="5591014" y="3382882"/>
                  <a:pt x="5631267" y="3399974"/>
                </a:cubicBezTo>
                <a:cubicBezTo>
                  <a:pt x="5656614" y="3411125"/>
                  <a:pt x="5718483" y="3431193"/>
                  <a:pt x="5816872" y="3460180"/>
                </a:cubicBezTo>
                <a:cubicBezTo>
                  <a:pt x="5898123" y="3483481"/>
                  <a:pt x="5955893" y="3506409"/>
                  <a:pt x="5990181" y="3528966"/>
                </a:cubicBezTo>
                <a:cubicBezTo>
                  <a:pt x="6036399" y="3559034"/>
                  <a:pt x="6059508" y="3596619"/>
                  <a:pt x="6059508" y="3641721"/>
                </a:cubicBezTo>
                <a:cubicBezTo>
                  <a:pt x="6059508" y="3691334"/>
                  <a:pt x="6038632" y="3729669"/>
                  <a:pt x="5996879" y="3756726"/>
                </a:cubicBezTo>
                <a:cubicBezTo>
                  <a:pt x="5961078" y="3780782"/>
                  <a:pt x="5917453" y="3792811"/>
                  <a:pt x="5866003" y="3792811"/>
                </a:cubicBezTo>
                <a:cubicBezTo>
                  <a:pt x="5751917" y="3792811"/>
                  <a:pt x="5635220" y="3738860"/>
                  <a:pt x="5515914" y="3630960"/>
                </a:cubicBezTo>
                <a:lnTo>
                  <a:pt x="5346249" y="3950196"/>
                </a:lnTo>
                <a:cubicBezTo>
                  <a:pt x="5509216" y="4065538"/>
                  <a:pt x="5685950" y="4123209"/>
                  <a:pt x="5876450" y="4123209"/>
                </a:cubicBezTo>
                <a:cubicBezTo>
                  <a:pt x="5967235" y="4123209"/>
                  <a:pt x="6052067" y="4109425"/>
                  <a:pt x="6130946" y="4081857"/>
                </a:cubicBezTo>
                <a:cubicBezTo>
                  <a:pt x="6357165" y="4003629"/>
                  <a:pt x="6470274" y="3835634"/>
                  <a:pt x="6470274" y="3577870"/>
                </a:cubicBezTo>
                <a:cubicBezTo>
                  <a:pt x="6470274" y="3477295"/>
                  <a:pt x="6444555" y="3394974"/>
                  <a:pt x="6393116" y="3330909"/>
                </a:cubicBezTo>
                <a:cubicBezTo>
                  <a:pt x="6333492" y="3255657"/>
                  <a:pt x="6233608" y="3197545"/>
                  <a:pt x="6093466" y="3156570"/>
                </a:cubicBezTo>
                <a:cubicBezTo>
                  <a:pt x="5981659" y="3123712"/>
                  <a:pt x="5914570" y="3100556"/>
                  <a:pt x="5892199" y="3087104"/>
                </a:cubicBezTo>
                <a:cubicBezTo>
                  <a:pt x="5842260" y="3057978"/>
                  <a:pt x="5817291" y="3023253"/>
                  <a:pt x="5817291" y="2982930"/>
                </a:cubicBezTo>
                <a:cubicBezTo>
                  <a:pt x="5817291" y="2941851"/>
                  <a:pt x="5836313" y="2908987"/>
                  <a:pt x="5874357" y="2884337"/>
                </a:cubicBezTo>
                <a:cubicBezTo>
                  <a:pt x="5907936" y="2862675"/>
                  <a:pt x="5945986" y="2851845"/>
                  <a:pt x="5988507" y="2851845"/>
                </a:cubicBezTo>
                <a:cubicBezTo>
                  <a:pt x="6076548" y="2851845"/>
                  <a:pt x="6163839" y="2885703"/>
                  <a:pt x="6250380" y="2953420"/>
                </a:cubicBezTo>
                <a:lnTo>
                  <a:pt x="6408882" y="2645346"/>
                </a:lnTo>
                <a:cubicBezTo>
                  <a:pt x="6251125" y="2562746"/>
                  <a:pt x="6090018" y="2521446"/>
                  <a:pt x="5925563" y="2521446"/>
                </a:cubicBez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DFD4"/>
          </a:solidFill>
          <a:ln>
            <a:solidFill>
              <a:srgbClr val="FFDF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809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51A4F9B5-3B37-C635-8287-EC924A81E78A}"/>
              </a:ext>
            </a:extLst>
          </p:cNvPr>
          <p:cNvSpPr txBox="1"/>
          <p:nvPr/>
        </p:nvSpPr>
        <p:spPr>
          <a:xfrm>
            <a:off x="3310466" y="129518"/>
            <a:ext cx="5571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MAPPA DEL CIRCUITO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5EDDB767-C715-8148-A9AB-436E6C31E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747" y="1113822"/>
            <a:ext cx="10456506" cy="5260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3283022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4" y="4420502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2" y="554254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938464" y="1922379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938464" y="3073400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938464" y="4224421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938464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174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2145187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4" y="4420502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2" y="554254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533401" y="721698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938464" y="1922379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938464" y="3073400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938464" y="4224421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938464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FE649B55-4A1C-012C-F450-63B58616672A}"/>
              </a:ext>
            </a:extLst>
          </p:cNvPr>
          <p:cNvSpPr txBox="1"/>
          <p:nvPr/>
        </p:nvSpPr>
        <p:spPr>
          <a:xfrm>
            <a:off x="1453814" y="936942"/>
            <a:ext cx="170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Prove Libere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765DA817-35B7-D80B-6EB9-A98E8A255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6623" y="792154"/>
            <a:ext cx="8181086" cy="543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341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2145600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4" y="4420502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2" y="554254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533401" y="1910584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938464" y="3073400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938464" y="4224421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938464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1792D85-D0FB-6A9C-7CE7-FE16C3D40AA6}"/>
              </a:ext>
            </a:extLst>
          </p:cNvPr>
          <p:cNvSpPr txBox="1"/>
          <p:nvPr/>
        </p:nvSpPr>
        <p:spPr>
          <a:xfrm>
            <a:off x="1510169" y="2166198"/>
            <a:ext cx="1591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Qualifiche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EFD3A26A-25FE-5E33-5C09-255BF1035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532" y="696493"/>
            <a:ext cx="8195015" cy="552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8642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2145600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4" y="4420502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2" y="554254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533401" y="1910584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938464" y="3073400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938464" y="4224421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938464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1792D85-D0FB-6A9C-7CE7-FE16C3D40AA6}"/>
              </a:ext>
            </a:extLst>
          </p:cNvPr>
          <p:cNvSpPr txBox="1"/>
          <p:nvPr/>
        </p:nvSpPr>
        <p:spPr>
          <a:xfrm>
            <a:off x="1510169" y="2166198"/>
            <a:ext cx="1591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Qualifiche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51E4FE1E-DCD1-0236-B13D-A6F4827D1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533" y="696493"/>
            <a:ext cx="8157692" cy="552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5906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2145600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4" y="4420502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2" y="554254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938464" y="1922379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589548" y="3090584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938464" y="4224421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938464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397FA4F-258D-1FBF-B186-851B01325C48}"/>
              </a:ext>
            </a:extLst>
          </p:cNvPr>
          <p:cNvSpPr txBox="1"/>
          <p:nvPr/>
        </p:nvSpPr>
        <p:spPr>
          <a:xfrm>
            <a:off x="1360425" y="3315644"/>
            <a:ext cx="1868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Sprint Shootout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1F86EC73-1004-F6DF-71AE-6A8C955DE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532" y="696493"/>
            <a:ext cx="8148362" cy="55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345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magine 30">
            <a:extLst>
              <a:ext uri="{FF2B5EF4-FFF2-40B4-BE49-F238E27FC236}">
                <a16:creationId xmlns:a16="http://schemas.microsoft.com/office/drawing/2014/main" id="{09382D3E-D459-130A-FDB3-5BDA7131B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532" y="696073"/>
            <a:ext cx="8166218" cy="5529600"/>
          </a:xfrm>
          <a:prstGeom prst="rect">
            <a:avLst/>
          </a:prstGeom>
        </p:spPr>
      </p:pic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2145600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4" y="4420502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2" y="554254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938464" y="1922379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589548" y="3090584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938464" y="4224421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938464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397FA4F-258D-1FBF-B186-851B01325C48}"/>
              </a:ext>
            </a:extLst>
          </p:cNvPr>
          <p:cNvSpPr txBox="1"/>
          <p:nvPr/>
        </p:nvSpPr>
        <p:spPr>
          <a:xfrm>
            <a:off x="1360425" y="3315644"/>
            <a:ext cx="1868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Sprint Shootout</a:t>
            </a:r>
          </a:p>
        </p:txBody>
      </p:sp>
      <p:pic>
        <p:nvPicPr>
          <p:cNvPr id="27" name="Immagine 26">
            <a:extLst>
              <a:ext uri="{FF2B5EF4-FFF2-40B4-BE49-F238E27FC236}">
                <a16:creationId xmlns:a16="http://schemas.microsoft.com/office/drawing/2014/main" id="{4C9EF28A-D6E1-854E-E467-58F784A76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5532" y="733715"/>
            <a:ext cx="8166218" cy="5529600"/>
          </a:xfrm>
          <a:prstGeom prst="rect">
            <a:avLst/>
          </a:prstGeom>
        </p:spPr>
      </p:pic>
      <p:pic>
        <p:nvPicPr>
          <p:cNvPr id="29" name="Immagine 28">
            <a:extLst>
              <a:ext uri="{FF2B5EF4-FFF2-40B4-BE49-F238E27FC236}">
                <a16:creationId xmlns:a16="http://schemas.microsoft.com/office/drawing/2014/main" id="{B8E035B4-F4E9-2607-FD10-17E3EC9F78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5532" y="718670"/>
            <a:ext cx="8166218" cy="55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8819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1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3" y="4420502"/>
            <a:ext cx="2145600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2" y="554254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938464" y="1922379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938464" y="3073400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589548" y="4183647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938464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EDF69A0-F1A2-287E-AF05-C98DEFD64373}"/>
              </a:ext>
            </a:extLst>
          </p:cNvPr>
          <p:cNvSpPr txBox="1"/>
          <p:nvPr/>
        </p:nvSpPr>
        <p:spPr>
          <a:xfrm>
            <a:off x="1528010" y="4464870"/>
            <a:ext cx="160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Gara Sprint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B81C6DB2-7204-3A21-E93E-9E73F5FA9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602" y="696073"/>
            <a:ext cx="8157613" cy="5529600"/>
          </a:xfrm>
          <a:prstGeom prst="rect">
            <a:avLst/>
          </a:prstGeom>
        </p:spPr>
      </p:pic>
      <p:pic>
        <p:nvPicPr>
          <p:cNvPr id="27" name="Immagine 26">
            <a:extLst>
              <a:ext uri="{FF2B5EF4-FFF2-40B4-BE49-F238E27FC236}">
                <a16:creationId xmlns:a16="http://schemas.microsoft.com/office/drawing/2014/main" id="{FA15C12A-2CA7-0ABC-2A3A-8B6C24E4F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3602" y="696073"/>
            <a:ext cx="8157613" cy="55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404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571246D3-C68A-4877-7AC2-6523EF2A422D}"/>
              </a:ext>
            </a:extLst>
          </p:cNvPr>
          <p:cNvSpPr txBox="1"/>
          <p:nvPr/>
        </p:nvSpPr>
        <p:spPr>
          <a:xfrm>
            <a:off x="673100" y="5173132"/>
            <a:ext cx="10845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Abbreviazione di</a:t>
            </a:r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 </a:t>
            </a:r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Gran Premio</a:t>
            </a:r>
          </a:p>
          <a:p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Durata </a:t>
            </a:r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 I</a:t>
            </a:r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ntero weekend di gara (Venerdì, Sabato e Domenica).</a:t>
            </a:r>
          </a:p>
          <a:p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Campionato di Formula 1 </a:t>
            </a:r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 Molteplici </a:t>
            </a:r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GP.</a:t>
            </a:r>
          </a:p>
          <a:p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Composizione </a:t>
            </a:r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 P</a:t>
            </a:r>
            <a:r>
              <a:rPr lang="it-IT" sz="16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rove Libere, Qualifiche e Gara.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71620B3-D345-4904-02CE-CD02C8FC08B4}"/>
              </a:ext>
            </a:extLst>
          </p:cNvPr>
          <p:cNvSpPr txBox="1"/>
          <p:nvPr/>
        </p:nvSpPr>
        <p:spPr>
          <a:xfrm>
            <a:off x="-307399" y="-1685602"/>
            <a:ext cx="12806798" cy="6343462"/>
          </a:xfrm>
          <a:prstGeom prst="rect">
            <a:avLst/>
          </a:prstGeom>
          <a:noFill/>
        </p:spPr>
        <p:txBody>
          <a:bodyPr wrap="square" rtlCol="0">
            <a:prstTxWarp prst="textWave1">
              <a:avLst/>
            </a:prstTxWarp>
            <a:spAutoFit/>
          </a:bodyPr>
          <a:lstStyle/>
          <a:p>
            <a:r>
              <a:rPr lang="it-IT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Arial" panose="020B0604020202020204" pitchFamily="34" charset="0"/>
                <a:cs typeface="Arial" panose="020B0604020202020204" pitchFamily="34" charset="0"/>
              </a:rPr>
              <a:t>------------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B162EB3-27E1-2E0E-FDEE-C50DA3A88DE8}"/>
              </a:ext>
            </a:extLst>
          </p:cNvPr>
          <p:cNvSpPr txBox="1"/>
          <p:nvPr/>
        </p:nvSpPr>
        <p:spPr>
          <a:xfrm>
            <a:off x="651934" y="4265445"/>
            <a:ext cx="69257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500" dirty="0">
                <a:solidFill>
                  <a:srgbClr val="FFC9C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COS’È UN GP</a:t>
            </a:r>
            <a:r>
              <a:rPr lang="it-IT" sz="5600" dirty="0">
                <a:solidFill>
                  <a:srgbClr val="FFC9C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  <a:r>
              <a:rPr lang="it-IT" sz="4500" dirty="0">
                <a:solidFill>
                  <a:srgbClr val="FFC9C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6997708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3" y="4420502"/>
            <a:ext cx="2145600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2" y="554254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938464" y="1922379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938464" y="3073400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589548" y="4183647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938464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EDF69A0-F1A2-287E-AF05-C98DEFD64373}"/>
              </a:ext>
            </a:extLst>
          </p:cNvPr>
          <p:cNvSpPr txBox="1"/>
          <p:nvPr/>
        </p:nvSpPr>
        <p:spPr>
          <a:xfrm>
            <a:off x="1528010" y="4464870"/>
            <a:ext cx="160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Gara Sprint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CF45A055-3D98-CE0A-E62B-4BA1EAA96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427" y="696493"/>
            <a:ext cx="8184880" cy="55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37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4" y="4420502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1" y="5542544"/>
            <a:ext cx="2145600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938464" y="1922379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938464" y="3073400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938464" y="4224421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589548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E9006B3-2912-2219-FDDB-B2121C562F1F}"/>
              </a:ext>
            </a:extLst>
          </p:cNvPr>
          <p:cNvSpPr txBox="1"/>
          <p:nvPr/>
        </p:nvSpPr>
        <p:spPr>
          <a:xfrm>
            <a:off x="1880035" y="5596071"/>
            <a:ext cx="1263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Gara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E587F26D-1AFF-5259-75D1-3A356BCCB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160" y="696493"/>
            <a:ext cx="8151073" cy="55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0792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4" y="4420502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1" y="5542544"/>
            <a:ext cx="2145600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938464" y="1922379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938464" y="3073400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938464" y="4224421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589548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E9006B3-2912-2219-FDDB-B2121C562F1F}"/>
              </a:ext>
            </a:extLst>
          </p:cNvPr>
          <p:cNvSpPr txBox="1"/>
          <p:nvPr/>
        </p:nvSpPr>
        <p:spPr>
          <a:xfrm>
            <a:off x="1880035" y="5596071"/>
            <a:ext cx="1263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Gara</a:t>
            </a:r>
          </a:p>
        </p:txBody>
      </p:sp>
      <p:pic>
        <p:nvPicPr>
          <p:cNvPr id="26" name="Immagine 25">
            <a:extLst>
              <a:ext uri="{FF2B5EF4-FFF2-40B4-BE49-F238E27FC236}">
                <a16:creationId xmlns:a16="http://schemas.microsoft.com/office/drawing/2014/main" id="{38571278-A12F-6B10-0A4F-85C122D27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161" y="696493"/>
            <a:ext cx="8151072" cy="55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7008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4" y="4420502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1" y="5542544"/>
            <a:ext cx="2145600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938464" y="1922379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938464" y="3073400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938464" y="4224421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589548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E9006B3-2912-2219-FDDB-B2121C562F1F}"/>
              </a:ext>
            </a:extLst>
          </p:cNvPr>
          <p:cNvSpPr txBox="1"/>
          <p:nvPr/>
        </p:nvSpPr>
        <p:spPr>
          <a:xfrm>
            <a:off x="1880035" y="5596071"/>
            <a:ext cx="1263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Gara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DBADA948-97AB-336F-4219-8781DA945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160" y="696073"/>
            <a:ext cx="8151073" cy="55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166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4" y="4420502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1" y="5542544"/>
            <a:ext cx="2145600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938464" y="1922379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938464" y="3073400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938464" y="4224421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589548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E9006B3-2912-2219-FDDB-B2121C562F1F}"/>
              </a:ext>
            </a:extLst>
          </p:cNvPr>
          <p:cNvSpPr txBox="1"/>
          <p:nvPr/>
        </p:nvSpPr>
        <p:spPr>
          <a:xfrm>
            <a:off x="1880035" y="5596071"/>
            <a:ext cx="1263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Gara</a:t>
            </a:r>
          </a:p>
        </p:txBody>
      </p:sp>
      <p:pic>
        <p:nvPicPr>
          <p:cNvPr id="26" name="Immagine 25">
            <a:extLst>
              <a:ext uri="{FF2B5EF4-FFF2-40B4-BE49-F238E27FC236}">
                <a16:creationId xmlns:a16="http://schemas.microsoft.com/office/drawing/2014/main" id="{9580AC2C-A2AF-4902-8F5B-CA19ACC17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8210" y="1046611"/>
            <a:ext cx="7221685" cy="4777273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E9892134-2727-AA5D-AE26-97C380170178}"/>
              </a:ext>
            </a:extLst>
          </p:cNvPr>
          <p:cNvSpPr txBox="1"/>
          <p:nvPr/>
        </p:nvSpPr>
        <p:spPr>
          <a:xfrm>
            <a:off x="3296612" y="317241"/>
            <a:ext cx="3990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8DCCA"/>
                </a:solidFill>
              </a:rPr>
              <a:t>Chiedere Consiglio su Gomme</a:t>
            </a:r>
          </a:p>
        </p:txBody>
      </p:sp>
    </p:spTree>
    <p:extLst>
      <p:ext uri="{BB962C8B-B14F-4D97-AF65-F5344CB8AC3E}">
        <p14:creationId xmlns:p14="http://schemas.microsoft.com/office/powerpoint/2010/main" val="11529369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5321218-1C60-9E5B-FD7B-A9F5D6A18D8A}"/>
              </a:ext>
            </a:extLst>
          </p:cNvPr>
          <p:cNvSpPr/>
          <p:nvPr/>
        </p:nvSpPr>
        <p:spPr>
          <a:xfrm>
            <a:off x="1122946" y="892574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3A0DB5F-41A2-6915-183B-622FB81882D4}"/>
              </a:ext>
            </a:extLst>
          </p:cNvPr>
          <p:cNvSpPr/>
          <p:nvPr/>
        </p:nvSpPr>
        <p:spPr>
          <a:xfrm>
            <a:off x="1122945" y="2111733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F1817CAF-BC3F-5EB6-1BDB-BD0134AEDF1D}"/>
              </a:ext>
            </a:extLst>
          </p:cNvPr>
          <p:cNvSpPr/>
          <p:nvPr/>
        </p:nvSpPr>
        <p:spPr>
          <a:xfrm>
            <a:off x="1122945" y="3269481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028021-7D7F-5369-572C-9E66EDDFFDD4}"/>
              </a:ext>
            </a:extLst>
          </p:cNvPr>
          <p:cNvSpPr/>
          <p:nvPr/>
        </p:nvSpPr>
        <p:spPr>
          <a:xfrm>
            <a:off x="1122944" y="4420502"/>
            <a:ext cx="441159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2EAEB3E3-EEE0-601D-D7A5-031AB7C23D56}"/>
              </a:ext>
            </a:extLst>
          </p:cNvPr>
          <p:cNvSpPr/>
          <p:nvPr/>
        </p:nvSpPr>
        <p:spPr>
          <a:xfrm>
            <a:off x="1122941" y="5542544"/>
            <a:ext cx="2145600" cy="458068"/>
          </a:xfrm>
          <a:prstGeom prst="round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0A195E-8780-BF1E-7DE3-4B5CB7206B9C}"/>
              </a:ext>
            </a:extLst>
          </p:cNvPr>
          <p:cNvSpPr txBox="1"/>
          <p:nvPr/>
        </p:nvSpPr>
        <p:spPr>
          <a:xfrm>
            <a:off x="3073400" y="177800"/>
            <a:ext cx="6350000" cy="60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7E65458-26EC-DD5A-D7DE-CFCB00C02863}"/>
              </a:ext>
            </a:extLst>
          </p:cNvPr>
          <p:cNvGrpSpPr/>
          <p:nvPr/>
        </p:nvGrpSpPr>
        <p:grpSpPr>
          <a:xfrm>
            <a:off x="938464" y="696493"/>
            <a:ext cx="810126" cy="850231"/>
            <a:chOff x="938464" y="696493"/>
            <a:chExt cx="810126" cy="850231"/>
          </a:xfrm>
          <a:solidFill>
            <a:srgbClr val="7BB8B2"/>
          </a:solidFill>
        </p:grpSpPr>
        <p:sp>
          <p:nvSpPr>
            <p:cNvPr id="2" name="Ovale 1">
              <a:extLst>
                <a:ext uri="{FF2B5EF4-FFF2-40B4-BE49-F238E27FC236}">
                  <a16:creationId xmlns:a16="http://schemas.microsoft.com/office/drawing/2014/main" id="{F60C5AAB-3FBC-AB79-9831-8CDAE4229391}"/>
                </a:ext>
              </a:extLst>
            </p:cNvPr>
            <p:cNvSpPr/>
            <p:nvPr/>
          </p:nvSpPr>
          <p:spPr>
            <a:xfrm>
              <a:off x="938464" y="696493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F7C5F85A-3836-F5A0-602B-A19438C1B5AB}"/>
                </a:ext>
              </a:extLst>
            </p:cNvPr>
            <p:cNvSpPr txBox="1"/>
            <p:nvPr/>
          </p:nvSpPr>
          <p:spPr>
            <a:xfrm>
              <a:off x="1094874" y="921553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PL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DCB27296-509A-51EB-4684-1A713FAF6A6D}"/>
              </a:ext>
            </a:extLst>
          </p:cNvPr>
          <p:cNvGrpSpPr/>
          <p:nvPr/>
        </p:nvGrpSpPr>
        <p:grpSpPr>
          <a:xfrm>
            <a:off x="938464" y="1922379"/>
            <a:ext cx="810126" cy="850231"/>
            <a:chOff x="938464" y="1922379"/>
            <a:chExt cx="810126" cy="850231"/>
          </a:xfrm>
          <a:solidFill>
            <a:srgbClr val="7BB8B2"/>
          </a:solidFill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7EBB1BE1-E816-E65C-011F-51933F63ECCE}"/>
                </a:ext>
              </a:extLst>
            </p:cNvPr>
            <p:cNvSpPr/>
            <p:nvPr/>
          </p:nvSpPr>
          <p:spPr>
            <a:xfrm>
              <a:off x="938464" y="1922379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B60876A0-73A3-823D-BA92-EEE24438D626}"/>
                </a:ext>
              </a:extLst>
            </p:cNvPr>
            <p:cNvSpPr txBox="1"/>
            <p:nvPr/>
          </p:nvSpPr>
          <p:spPr>
            <a:xfrm>
              <a:off x="1151021" y="2147439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Q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6CE55C8-D87D-89DE-193D-808EAE3770F9}"/>
              </a:ext>
            </a:extLst>
          </p:cNvPr>
          <p:cNvGrpSpPr/>
          <p:nvPr/>
        </p:nvGrpSpPr>
        <p:grpSpPr>
          <a:xfrm>
            <a:off x="938464" y="3073400"/>
            <a:ext cx="810126" cy="850231"/>
            <a:chOff x="938464" y="3073400"/>
            <a:chExt cx="810126" cy="850231"/>
          </a:xfrm>
          <a:solidFill>
            <a:srgbClr val="7BB8B2"/>
          </a:solidFill>
        </p:grpSpPr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79003A96-CEC5-C7AD-C5D8-4695CEC2C221}"/>
                </a:ext>
              </a:extLst>
            </p:cNvPr>
            <p:cNvSpPr/>
            <p:nvPr/>
          </p:nvSpPr>
          <p:spPr>
            <a:xfrm>
              <a:off x="938464" y="3073400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71C92F6-8BBC-0930-5431-5BD590C7C6D3}"/>
                </a:ext>
              </a:extLst>
            </p:cNvPr>
            <p:cNvSpPr txBox="1"/>
            <p:nvPr/>
          </p:nvSpPr>
          <p:spPr>
            <a:xfrm>
              <a:off x="1094874" y="3298460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SS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8F8700F3-BC4E-E69D-6721-CD89218D41D5}"/>
              </a:ext>
            </a:extLst>
          </p:cNvPr>
          <p:cNvGrpSpPr/>
          <p:nvPr/>
        </p:nvGrpSpPr>
        <p:grpSpPr>
          <a:xfrm>
            <a:off x="938464" y="4224421"/>
            <a:ext cx="810126" cy="850231"/>
            <a:chOff x="938464" y="4224421"/>
            <a:chExt cx="810126" cy="850231"/>
          </a:xfrm>
          <a:solidFill>
            <a:srgbClr val="7BB8B2"/>
          </a:solidFill>
        </p:grpSpPr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2A3BC3D3-209B-DCEC-6D43-F4B68D8C347A}"/>
                </a:ext>
              </a:extLst>
            </p:cNvPr>
            <p:cNvSpPr/>
            <p:nvPr/>
          </p:nvSpPr>
          <p:spPr>
            <a:xfrm>
              <a:off x="938464" y="4224421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7B7F92A1-7422-9117-B3C3-68717953EEC7}"/>
                </a:ext>
              </a:extLst>
            </p:cNvPr>
            <p:cNvSpPr txBox="1"/>
            <p:nvPr/>
          </p:nvSpPr>
          <p:spPr>
            <a:xfrm>
              <a:off x="1066800" y="4449481"/>
              <a:ext cx="553453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GS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BE92D0FE-7B66-E8E7-5C31-7FB0C076AFDB}"/>
              </a:ext>
            </a:extLst>
          </p:cNvPr>
          <p:cNvGrpSpPr/>
          <p:nvPr/>
        </p:nvGrpSpPr>
        <p:grpSpPr>
          <a:xfrm>
            <a:off x="589548" y="5375442"/>
            <a:ext cx="810126" cy="850231"/>
            <a:chOff x="938464" y="5375442"/>
            <a:chExt cx="810126" cy="850231"/>
          </a:xfrm>
          <a:solidFill>
            <a:srgbClr val="7BB8B2"/>
          </a:solidFill>
        </p:grpSpPr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3354F4B1-68FE-55D9-B836-59667AE1D13D}"/>
                </a:ext>
              </a:extLst>
            </p:cNvPr>
            <p:cNvSpPr/>
            <p:nvPr/>
          </p:nvSpPr>
          <p:spPr>
            <a:xfrm>
              <a:off x="938464" y="5375442"/>
              <a:ext cx="810126" cy="8502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8E96B37C-CB63-A22D-F8EE-85C541331C66}"/>
                </a:ext>
              </a:extLst>
            </p:cNvPr>
            <p:cNvSpPr txBox="1"/>
            <p:nvPr/>
          </p:nvSpPr>
          <p:spPr>
            <a:xfrm>
              <a:off x="1151021" y="5600502"/>
              <a:ext cx="49730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G</a:t>
              </a:r>
            </a:p>
          </p:txBody>
        </p:sp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E9006B3-2912-2219-FDDB-B2121C562F1F}"/>
              </a:ext>
            </a:extLst>
          </p:cNvPr>
          <p:cNvSpPr txBox="1"/>
          <p:nvPr/>
        </p:nvSpPr>
        <p:spPr>
          <a:xfrm>
            <a:off x="1880035" y="5596071"/>
            <a:ext cx="1263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haroni" panose="02010803020104030203" pitchFamily="2" charset="-79"/>
                <a:cs typeface="Aharoni" panose="02010803020104030203" pitchFamily="2" charset="-79"/>
              </a:rPr>
              <a:t>Gara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E9892134-2727-AA5D-AE26-97C380170178}"/>
              </a:ext>
            </a:extLst>
          </p:cNvPr>
          <p:cNvSpPr txBox="1"/>
          <p:nvPr/>
        </p:nvSpPr>
        <p:spPr>
          <a:xfrm>
            <a:off x="3296612" y="317241"/>
            <a:ext cx="3990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8DCCA"/>
                </a:solidFill>
              </a:rPr>
              <a:t>Chiedere Consiglio su Gomme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63EB55E3-1D39-8FAC-532B-0EB502B8A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0619" y="941927"/>
            <a:ext cx="7729461" cy="511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2154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271AD820-42FB-2547-8CBF-A0A9F2A477BB}"/>
              </a:ext>
            </a:extLst>
          </p:cNvPr>
          <p:cNvSpPr txBox="1"/>
          <p:nvPr/>
        </p:nvSpPr>
        <p:spPr>
          <a:xfrm>
            <a:off x="3834063" y="304800"/>
            <a:ext cx="45479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solidFill>
                  <a:srgbClr val="FFC9C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SITOGRAFIA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2D4DC81-F22E-EB06-4134-0A5B53943088}"/>
              </a:ext>
            </a:extLst>
          </p:cNvPr>
          <p:cNvSpPr txBox="1"/>
          <p:nvPr/>
        </p:nvSpPr>
        <p:spPr>
          <a:xfrm>
            <a:off x="1099456" y="1332804"/>
            <a:ext cx="1001714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DATASET: </a:t>
            </a:r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http://ergast.com/mrd/</a:t>
            </a:r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pPr algn="ctr"/>
            <a:endParaRPr lang="it-IT" dirty="0">
              <a:solidFill>
                <a:srgbClr val="F3F1E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TELEMETRIE: </a:t>
            </a:r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https://docs.fastf1.dev/core.html</a:t>
            </a:r>
            <a:endParaRPr lang="it-IT" dirty="0">
              <a:solidFill>
                <a:srgbClr val="F3F1E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endParaRPr lang="it-IT" dirty="0">
              <a:solidFill>
                <a:srgbClr val="F3F1E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FOTO MONZA: Simone Alessandro Casciaro</a:t>
            </a:r>
          </a:p>
          <a:p>
            <a:pPr algn="ctr"/>
            <a:endParaRPr lang="it-IT" dirty="0">
              <a:solidFill>
                <a:srgbClr val="F3F1E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FOTO AUSTIN: Alessandro </a:t>
            </a:r>
            <a:r>
              <a:rPr lang="it-IT" dirty="0" err="1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Cellegato</a:t>
            </a:r>
            <a:endParaRPr lang="it-IT" dirty="0">
              <a:solidFill>
                <a:srgbClr val="F3F1E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endParaRPr lang="it-IT" dirty="0">
              <a:solidFill>
                <a:srgbClr val="F3F1E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it-IT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ALTRE FOTO: Google Immagini</a:t>
            </a:r>
          </a:p>
        </p:txBody>
      </p:sp>
    </p:spTree>
    <p:extLst>
      <p:ext uri="{BB962C8B-B14F-4D97-AF65-F5344CB8AC3E}">
        <p14:creationId xmlns:p14="http://schemas.microsoft.com/office/powerpoint/2010/main" val="12136446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magine 2" descr="Immagine che contiene aria aperta, cielo, persona, persone&#10;&#10;Descrizione generata automaticamente">
            <a:extLst>
              <a:ext uri="{FF2B5EF4-FFF2-40B4-BE49-F238E27FC236}">
                <a16:creationId xmlns:a16="http://schemas.microsoft.com/office/drawing/2014/main" id="{734A68E4-68B1-8C7B-77CD-1822A96E7B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62" b="58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8A3FCA57-0834-94DF-BC92-38EAE13F5065}"/>
              </a:ext>
            </a:extLst>
          </p:cNvPr>
          <p:cNvSpPr txBox="1"/>
          <p:nvPr/>
        </p:nvSpPr>
        <p:spPr>
          <a:xfrm>
            <a:off x="1272073" y="438539"/>
            <a:ext cx="9647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>
                <a:latin typeface="Aharoni" panose="02010803020104030203" pitchFamily="2" charset="-79"/>
                <a:cs typeface="Aharoni" panose="02010803020104030203" pitchFamily="2" charset="-79"/>
              </a:rPr>
              <a:t>GRAZIE PER L’ATTENZIONE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E54A58-09AC-974D-1838-B540CBA57C75}"/>
              </a:ext>
            </a:extLst>
          </p:cNvPr>
          <p:cNvSpPr txBox="1"/>
          <p:nvPr/>
        </p:nvSpPr>
        <p:spPr>
          <a:xfrm>
            <a:off x="166427" y="5906277"/>
            <a:ext cx="45999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Simone Alessandro Casciaro</a:t>
            </a:r>
          </a:p>
          <a:p>
            <a:r>
              <a:rPr lang="it-IT" sz="2200" dirty="0">
                <a:solidFill>
                  <a:srgbClr val="F3F1E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Michela Francesca Firrera</a:t>
            </a:r>
          </a:p>
        </p:txBody>
      </p:sp>
    </p:spTree>
    <p:extLst>
      <p:ext uri="{BB962C8B-B14F-4D97-AF65-F5344CB8AC3E}">
        <p14:creationId xmlns:p14="http://schemas.microsoft.com/office/powerpoint/2010/main" val="1727192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12" descr="Immagine che contiene edificio, arte, muro, interno&#10;&#10;Descrizione generata automaticamente">
            <a:extLst>
              <a:ext uri="{FF2B5EF4-FFF2-40B4-BE49-F238E27FC236}">
                <a16:creationId xmlns:a16="http://schemas.microsoft.com/office/drawing/2014/main" id="{7D21AC92-4C04-0ABA-2E48-5FFC0AA32B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1" b="9315"/>
          <a:stretch/>
        </p:blipFill>
        <p:spPr bwMode="auto">
          <a:xfrm rot="5400000">
            <a:off x="2667641" y="-2667641"/>
            <a:ext cx="6856718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DA872B8-5A85-274E-9205-A153AFAE897B}"/>
              </a:ext>
            </a:extLst>
          </p:cNvPr>
          <p:cNvSpPr txBox="1"/>
          <p:nvPr/>
        </p:nvSpPr>
        <p:spPr>
          <a:xfrm>
            <a:off x="157018" y="83127"/>
            <a:ext cx="69272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 PO’ DI STORIA…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7106DAE-7180-48F2-32AB-842AB383BAA4}"/>
              </a:ext>
            </a:extLst>
          </p:cNvPr>
          <p:cNvSpPr txBox="1"/>
          <p:nvPr/>
        </p:nvSpPr>
        <p:spPr>
          <a:xfrm>
            <a:off x="157018" y="1291196"/>
            <a:ext cx="10845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 formula 1 nasce nel 1950.</a:t>
            </a:r>
          </a:p>
          <a:p>
            <a:endParaRPr lang="it-IT" dirty="0">
              <a:solidFill>
                <a:srgbClr val="FFDFD4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it-IT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 quel momento fino ad oggi sono stati</a:t>
            </a:r>
          </a:p>
          <a:p>
            <a:r>
              <a:rPr lang="it-IT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disputati 1101 GP in 78 circuiti diversi</a:t>
            </a:r>
          </a:p>
          <a:p>
            <a:r>
              <a:rPr lang="it-IT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 34 paesi totali.</a:t>
            </a:r>
          </a:p>
          <a:p>
            <a:endParaRPr lang="it-IT" dirty="0">
              <a:solidFill>
                <a:srgbClr val="FFDFD4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it-IT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 sono intercambiati 209 team totali e 1035 piloti.</a:t>
            </a:r>
          </a:p>
        </p:txBody>
      </p:sp>
    </p:spTree>
    <p:extLst>
      <p:ext uri="{BB962C8B-B14F-4D97-AF65-F5344CB8AC3E}">
        <p14:creationId xmlns:p14="http://schemas.microsoft.com/office/powerpoint/2010/main" val="365795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04BA2F1-7B29-72D2-3145-26D773415968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>
                <a:solidFill>
                  <a:srgbClr val="FFDFD4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CHI HA VINTO DI PIÙ</a:t>
            </a:r>
            <a:r>
              <a:rPr lang="en-US" sz="4500" kern="1200" dirty="0">
                <a:solidFill>
                  <a:srgbClr val="FFDFD4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?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FA04CC4-2646-E4E4-0EF2-0747FC6DA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480" y="981890"/>
            <a:ext cx="7267689" cy="489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B5E346D-322A-7C02-4D85-CDF86CC0F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480" y="957553"/>
            <a:ext cx="7267689" cy="4868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053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3A71895-78CF-A78B-5EFE-1DFFE5C795AA}"/>
              </a:ext>
            </a:extLst>
          </p:cNvPr>
          <p:cNvSpPr txBox="1"/>
          <p:nvPr/>
        </p:nvSpPr>
        <p:spPr>
          <a:xfrm>
            <a:off x="795866" y="1967265"/>
            <a:ext cx="2980267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kern="1200" dirty="0">
                <a:solidFill>
                  <a:srgbClr val="FFDFD4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QUALI PILOTI HANNO VINTO DI PIÙ</a:t>
            </a:r>
            <a:r>
              <a:rPr lang="en-US" sz="4500" kern="1200" dirty="0">
                <a:solidFill>
                  <a:srgbClr val="FFDFD4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?</a:t>
            </a:r>
            <a:endParaRPr lang="en-US" sz="3300" kern="1200" dirty="0">
              <a:solidFill>
                <a:srgbClr val="FFDFD4"/>
              </a:solidFill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pic>
        <p:nvPicPr>
          <p:cNvPr id="2050" name="Picture 2" descr="Immagine che contiene testo, schermata, Policromia, Rettangolo&#10;&#10;Descrizione generata automaticamente">
            <a:extLst>
              <a:ext uri="{FF2B5EF4-FFF2-40B4-BE49-F238E27FC236}">
                <a16:creationId xmlns:a16="http://schemas.microsoft.com/office/drawing/2014/main" id="{AAF6488A-4FD5-4870-06A1-AA4ECCE67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97399" y="995400"/>
            <a:ext cx="7247467" cy="48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07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9B4E9986-0098-2C7E-2475-CC14C4AA1A42}"/>
              </a:ext>
            </a:extLst>
          </p:cNvPr>
          <p:cNvSpPr txBox="1"/>
          <p:nvPr/>
        </p:nvSpPr>
        <p:spPr>
          <a:xfrm>
            <a:off x="3735421" y="1906621"/>
            <a:ext cx="46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DFD4"/>
                </a:solidFill>
              </a:rPr>
              <a:t>GRAFICO A TORTA</a:t>
            </a:r>
          </a:p>
        </p:txBody>
      </p:sp>
    </p:spTree>
    <p:extLst>
      <p:ext uri="{BB962C8B-B14F-4D97-AF65-F5344CB8AC3E}">
        <p14:creationId xmlns:p14="http://schemas.microsoft.com/office/powerpoint/2010/main" val="1507359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B0C92CE-2532-04EA-0FF1-E0CF884FAB2D}"/>
              </a:ext>
            </a:extLst>
          </p:cNvPr>
          <p:cNvSpPr txBox="1"/>
          <p:nvPr/>
        </p:nvSpPr>
        <p:spPr>
          <a:xfrm>
            <a:off x="3894667" y="186267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FERRARI</a:t>
            </a:r>
            <a:endParaRPr lang="it-IT" sz="3600" dirty="0">
              <a:solidFill>
                <a:srgbClr val="FFDFD4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E022CDB-334D-8890-9ECC-72D24C921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1480" y="967407"/>
            <a:ext cx="8109039" cy="5568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17310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45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B0C92CE-2532-04EA-0FF1-E0CF884FAB2D}"/>
              </a:ext>
            </a:extLst>
          </p:cNvPr>
          <p:cNvSpPr txBox="1"/>
          <p:nvPr/>
        </p:nvSpPr>
        <p:spPr>
          <a:xfrm>
            <a:off x="3894667" y="186267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solidFill>
                  <a:srgbClr val="FFDFD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MCLAREN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1204E70-C834-5050-5D28-D03B8CE87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1480" y="946424"/>
            <a:ext cx="8109039" cy="5572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853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703</Words>
  <Application>Microsoft Office PowerPoint</Application>
  <PresentationFormat>Widescreen</PresentationFormat>
  <Paragraphs>209</Paragraphs>
  <Slides>37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37</vt:i4>
      </vt:variant>
    </vt:vector>
  </HeadingPairs>
  <TitlesOfParts>
    <vt:vector size="42" baseType="lpstr">
      <vt:lpstr>Aharoni</vt:lpstr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Rosalia Adriana Firrera</dc:creator>
  <cp:lastModifiedBy>Rosalia Adriana Firrera</cp:lastModifiedBy>
  <cp:revision>7</cp:revision>
  <dcterms:created xsi:type="dcterms:W3CDTF">2023-11-29T08:58:33Z</dcterms:created>
  <dcterms:modified xsi:type="dcterms:W3CDTF">2023-11-30T14:22:17Z</dcterms:modified>
</cp:coreProperties>
</file>

<file path=docProps/thumbnail.jpeg>
</file>